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92" r:id="rId2"/>
    <p:sldId id="2147309021" r:id="rId3"/>
    <p:sldId id="2147308963" r:id="rId4"/>
    <p:sldId id="310" r:id="rId5"/>
    <p:sldId id="383" r:id="rId6"/>
    <p:sldId id="2147309046" r:id="rId7"/>
    <p:sldId id="256" r:id="rId8"/>
    <p:sldId id="260" r:id="rId9"/>
    <p:sldId id="258" r:id="rId10"/>
    <p:sldId id="257" r:id="rId11"/>
    <p:sldId id="259" r:id="rId12"/>
    <p:sldId id="2147309044" r:id="rId13"/>
    <p:sldId id="2147308967" r:id="rId14"/>
    <p:sldId id="2147309048" r:id="rId15"/>
    <p:sldId id="2147309056" r:id="rId16"/>
    <p:sldId id="2147309065" r:id="rId17"/>
    <p:sldId id="2147309063" r:id="rId18"/>
    <p:sldId id="2147309057" r:id="rId19"/>
    <p:sldId id="2147309045" r:id="rId20"/>
    <p:sldId id="2147309058" r:id="rId21"/>
    <p:sldId id="2147309038" r:id="rId22"/>
    <p:sldId id="2147309040" r:id="rId23"/>
    <p:sldId id="2147309049" r:id="rId24"/>
    <p:sldId id="2147309033" r:id="rId25"/>
    <p:sldId id="2147309042" r:id="rId26"/>
    <p:sldId id="2147309050" r:id="rId27"/>
    <p:sldId id="2147309041" r:id="rId28"/>
    <p:sldId id="2147309051" r:id="rId29"/>
    <p:sldId id="2147309035" r:id="rId30"/>
    <p:sldId id="2147309052" r:id="rId31"/>
    <p:sldId id="2147309026" r:id="rId32"/>
    <p:sldId id="2147309053" r:id="rId33"/>
    <p:sldId id="2147309027" r:id="rId34"/>
    <p:sldId id="2147309028" r:id="rId35"/>
    <p:sldId id="2147309029" r:id="rId36"/>
    <p:sldId id="2147309030" r:id="rId37"/>
    <p:sldId id="2147309054" r:id="rId38"/>
    <p:sldId id="2147309034" r:id="rId39"/>
    <p:sldId id="2147309032" r:id="rId40"/>
    <p:sldId id="2147309055" r:id="rId41"/>
    <p:sldId id="2147309047" r:id="rId42"/>
    <p:sldId id="2147309001" r:id="rId43"/>
    <p:sldId id="2147308998" r:id="rId44"/>
    <p:sldId id="287" r:id="rId45"/>
    <p:sldId id="2147309003" r:id="rId46"/>
    <p:sldId id="2147309059" r:id="rId47"/>
    <p:sldId id="261" r:id="rId48"/>
    <p:sldId id="2147308999" r:id="rId49"/>
    <p:sldId id="2147309009" r:id="rId50"/>
    <p:sldId id="1187" r:id="rId51"/>
    <p:sldId id="1307" r:id="rId52"/>
    <p:sldId id="2147309024" r:id="rId53"/>
    <p:sldId id="2147309025" r:id="rId54"/>
    <p:sldId id="2147309064" r:id="rId55"/>
    <p:sldId id="2147309002" r:id="rId56"/>
    <p:sldId id="2147309004" r:id="rId57"/>
    <p:sldId id="306" r:id="rId58"/>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3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80484" autoAdjust="0"/>
  </p:normalViewPr>
  <p:slideViewPr>
    <p:cSldViewPr snapToGrid="0">
      <p:cViewPr varScale="1">
        <p:scale>
          <a:sx n="89" d="100"/>
          <a:sy n="89" d="100"/>
        </p:scale>
        <p:origin x="882" y="84"/>
      </p:cViewPr>
      <p:guideLst/>
    </p:cSldViewPr>
  </p:slideViewPr>
  <p:notesTextViewPr>
    <p:cViewPr>
      <p:scale>
        <a:sx n="1" d="1"/>
        <a:sy n="1" d="1"/>
      </p:scale>
      <p:origin x="0" y="-252"/>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103331-649E-49DC-AD18-EA78E35F77AD}"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B8140526-D031-4D91-9695-7279CF50E877}">
      <dgm:prSet/>
      <dgm:spPr/>
      <dgm:t>
        <a:bodyPr/>
        <a:lstStyle/>
        <a:p>
          <a:r>
            <a:rPr lang="da-DK" dirty="0">
              <a:solidFill>
                <a:schemeClr val="bg1"/>
              </a:solidFill>
            </a:rPr>
            <a:t>Aftale om arbejdstid for pædagogisk personale i Daginstitutioner, KKFO, Klubber og skoler m.fl.</a:t>
          </a:r>
          <a:endParaRPr lang="en-US" dirty="0">
            <a:solidFill>
              <a:schemeClr val="bg1"/>
            </a:solidFill>
          </a:endParaRPr>
        </a:p>
      </dgm:t>
    </dgm:pt>
    <dgm:pt modelId="{CBECA561-0EA6-4B61-8F97-785472FB2224}" type="parTrans" cxnId="{4526217F-526B-4B86-9BBF-99D663BD0C58}">
      <dgm:prSet/>
      <dgm:spPr/>
      <dgm:t>
        <a:bodyPr/>
        <a:lstStyle/>
        <a:p>
          <a:endParaRPr lang="en-US"/>
        </a:p>
      </dgm:t>
    </dgm:pt>
    <dgm:pt modelId="{CD94DD08-F86E-4757-A430-8127B5974417}" type="sibTrans" cxnId="{4526217F-526B-4B86-9BBF-99D663BD0C58}">
      <dgm:prSet/>
      <dgm:spPr/>
      <dgm:t>
        <a:bodyPr/>
        <a:lstStyle/>
        <a:p>
          <a:endParaRPr lang="en-US"/>
        </a:p>
      </dgm:t>
    </dgm:pt>
    <dgm:pt modelId="{52490141-A995-4F53-A0FD-9B4FF0CCA32A}">
      <dgm:prSet/>
      <dgm:spPr/>
      <dgm:t>
        <a:bodyPr/>
        <a:lstStyle/>
        <a:p>
          <a:r>
            <a:rPr lang="da-DK" dirty="0">
              <a:solidFill>
                <a:schemeClr val="bg1"/>
              </a:solidFill>
            </a:rPr>
            <a:t>Vejledning til lokal arbejdstidsaftaler for pædagogisk personale i daginstitutioner og skoler </a:t>
          </a:r>
          <a:endParaRPr lang="en-US" dirty="0">
            <a:solidFill>
              <a:schemeClr val="bg1"/>
            </a:solidFill>
          </a:endParaRPr>
        </a:p>
      </dgm:t>
    </dgm:pt>
    <dgm:pt modelId="{833DC7CF-0012-47A0-8D3B-C0626E46C7C1}" type="parTrans" cxnId="{C49AAA82-93FC-4A34-83CB-A15F0E2E53ED}">
      <dgm:prSet/>
      <dgm:spPr/>
      <dgm:t>
        <a:bodyPr/>
        <a:lstStyle/>
        <a:p>
          <a:endParaRPr lang="en-US"/>
        </a:p>
      </dgm:t>
    </dgm:pt>
    <dgm:pt modelId="{FE2B0536-8552-4997-926E-FEEB5BB2541C}" type="sibTrans" cxnId="{C49AAA82-93FC-4A34-83CB-A15F0E2E53ED}">
      <dgm:prSet/>
      <dgm:spPr/>
      <dgm:t>
        <a:bodyPr/>
        <a:lstStyle/>
        <a:p>
          <a:endParaRPr lang="en-US"/>
        </a:p>
      </dgm:t>
    </dgm:pt>
    <dgm:pt modelId="{F7BE413E-DA3D-4804-B96D-2459D9FA4809}">
      <dgm:prSet/>
      <dgm:spPr/>
      <dgm:t>
        <a:bodyPr/>
        <a:lstStyle/>
        <a:p>
          <a:r>
            <a:rPr lang="da-DK" dirty="0">
              <a:solidFill>
                <a:schemeClr val="bg1"/>
              </a:solidFill>
            </a:rPr>
            <a:t>Procedureaftale vedrørende lokal løndannelse for pædagogisk personale i kommunale daginstitutioner, KKFO’er, forvaltningen mv</a:t>
          </a:r>
          <a:endParaRPr lang="en-US" dirty="0">
            <a:solidFill>
              <a:schemeClr val="bg1"/>
            </a:solidFill>
          </a:endParaRPr>
        </a:p>
      </dgm:t>
    </dgm:pt>
    <dgm:pt modelId="{AC3C7105-1DE2-4B59-9EAD-E0A535D44C37}" type="parTrans" cxnId="{B27112F5-C9C8-4BF3-AD54-A81FB266A6A3}">
      <dgm:prSet/>
      <dgm:spPr/>
      <dgm:t>
        <a:bodyPr/>
        <a:lstStyle/>
        <a:p>
          <a:endParaRPr lang="en-US"/>
        </a:p>
      </dgm:t>
    </dgm:pt>
    <dgm:pt modelId="{90FFAEE5-3CA8-42E7-844F-124F705F6768}" type="sibTrans" cxnId="{B27112F5-C9C8-4BF3-AD54-A81FB266A6A3}">
      <dgm:prSet/>
      <dgm:spPr/>
      <dgm:t>
        <a:bodyPr/>
        <a:lstStyle/>
        <a:p>
          <a:endParaRPr lang="en-US"/>
        </a:p>
      </dgm:t>
    </dgm:pt>
    <dgm:pt modelId="{15EB2C94-9DF8-4BE3-96D2-82ED80B825BC}">
      <dgm:prSet/>
      <dgm:spPr/>
      <dgm:t>
        <a:bodyPr/>
        <a:lstStyle/>
        <a:p>
          <a:r>
            <a:rPr lang="da-DK" dirty="0">
              <a:solidFill>
                <a:schemeClr val="bg1"/>
              </a:solidFill>
            </a:rPr>
            <a:t>Forhåndsaftale for pædagoger og ikke-uddannede klubmedarbejdere</a:t>
          </a:r>
          <a:endParaRPr lang="en-US" dirty="0">
            <a:solidFill>
              <a:schemeClr val="bg1"/>
            </a:solidFill>
          </a:endParaRPr>
        </a:p>
      </dgm:t>
    </dgm:pt>
    <dgm:pt modelId="{433645AE-6746-4583-A13A-3ECD675CF7ED}" type="parTrans" cxnId="{52A7065B-34EA-4E09-BC51-F82C58D2D313}">
      <dgm:prSet/>
      <dgm:spPr/>
      <dgm:t>
        <a:bodyPr/>
        <a:lstStyle/>
        <a:p>
          <a:endParaRPr lang="en-US"/>
        </a:p>
      </dgm:t>
    </dgm:pt>
    <dgm:pt modelId="{065851D4-C19E-46A8-A4BD-BE166F9E2793}" type="sibTrans" cxnId="{52A7065B-34EA-4E09-BC51-F82C58D2D313}">
      <dgm:prSet/>
      <dgm:spPr/>
      <dgm:t>
        <a:bodyPr/>
        <a:lstStyle/>
        <a:p>
          <a:endParaRPr lang="en-US"/>
        </a:p>
      </dgm:t>
    </dgm:pt>
    <dgm:pt modelId="{D070F95B-253E-45B1-AE91-50F977F823EA}">
      <dgm:prSet/>
      <dgm:spPr/>
      <dgm:t>
        <a:bodyPr/>
        <a:lstStyle/>
        <a:p>
          <a:r>
            <a:rPr lang="da-DK" dirty="0">
              <a:solidFill>
                <a:schemeClr val="bg1"/>
              </a:solidFill>
            </a:rPr>
            <a:t>Forhåndsaftale for pædagogmedhjælpere og pædagogiske assistenter i kommunale og selvejende institutioner </a:t>
          </a:r>
          <a:endParaRPr lang="en-US" dirty="0">
            <a:solidFill>
              <a:schemeClr val="bg1"/>
            </a:solidFill>
          </a:endParaRPr>
        </a:p>
      </dgm:t>
    </dgm:pt>
    <dgm:pt modelId="{EB955927-DF12-4B61-A87B-E604AA125A0B}" type="parTrans" cxnId="{4E532B2D-2920-4ED6-B345-93E938C86091}">
      <dgm:prSet/>
      <dgm:spPr/>
      <dgm:t>
        <a:bodyPr/>
        <a:lstStyle/>
        <a:p>
          <a:endParaRPr lang="en-US"/>
        </a:p>
      </dgm:t>
    </dgm:pt>
    <dgm:pt modelId="{7EDFB5A1-C5C6-4965-B5EA-031A8AAECE92}" type="sibTrans" cxnId="{4E532B2D-2920-4ED6-B345-93E938C86091}">
      <dgm:prSet/>
      <dgm:spPr/>
      <dgm:t>
        <a:bodyPr/>
        <a:lstStyle/>
        <a:p>
          <a:endParaRPr lang="en-US"/>
        </a:p>
      </dgm:t>
    </dgm:pt>
    <dgm:pt modelId="{BA2C1DEC-1694-4A04-81C6-BED52E545EB6}">
      <dgm:prSet/>
      <dgm:spPr/>
      <dgm:t>
        <a:bodyPr/>
        <a:lstStyle/>
        <a:p>
          <a:r>
            <a:rPr lang="da-DK" dirty="0">
              <a:solidFill>
                <a:schemeClr val="bg1"/>
              </a:solidFill>
            </a:rPr>
            <a:t>MED-aftalen BUF 2024 </a:t>
          </a:r>
          <a:endParaRPr lang="en-US" dirty="0">
            <a:solidFill>
              <a:schemeClr val="bg1"/>
            </a:solidFill>
          </a:endParaRPr>
        </a:p>
      </dgm:t>
    </dgm:pt>
    <dgm:pt modelId="{DE42C925-92F6-4697-9EA4-EB25EE768CD9}" type="parTrans" cxnId="{E80FA94D-BD29-41F1-B641-13C90B6E37D7}">
      <dgm:prSet/>
      <dgm:spPr/>
      <dgm:t>
        <a:bodyPr/>
        <a:lstStyle/>
        <a:p>
          <a:endParaRPr lang="en-US"/>
        </a:p>
      </dgm:t>
    </dgm:pt>
    <dgm:pt modelId="{D4C554BC-E154-4EF2-AF6C-3AE1CB188F88}" type="sibTrans" cxnId="{E80FA94D-BD29-41F1-B641-13C90B6E37D7}">
      <dgm:prSet/>
      <dgm:spPr/>
      <dgm:t>
        <a:bodyPr/>
        <a:lstStyle/>
        <a:p>
          <a:endParaRPr lang="en-US"/>
        </a:p>
      </dgm:t>
    </dgm:pt>
    <dgm:pt modelId="{9E89CB15-CF24-4220-938E-74140E13BB3B}">
      <dgm:prSet/>
      <dgm:spPr/>
      <dgm:t>
        <a:bodyPr/>
        <a:lstStyle/>
        <a:p>
          <a:r>
            <a:rPr lang="da-DK" dirty="0">
              <a:solidFill>
                <a:schemeClr val="bg1"/>
              </a:solidFill>
            </a:rPr>
            <a:t>Aftale om fravær af familiemæssige årsager, barselsaftalen, KL, 2024</a:t>
          </a:r>
          <a:endParaRPr lang="en-US" dirty="0">
            <a:solidFill>
              <a:schemeClr val="bg1"/>
            </a:solidFill>
          </a:endParaRPr>
        </a:p>
      </dgm:t>
    </dgm:pt>
    <dgm:pt modelId="{028BF3E6-B551-4E85-B086-A0FEF4561E5A}" type="parTrans" cxnId="{08115003-1F27-4C34-B2D1-79376CA03CED}">
      <dgm:prSet/>
      <dgm:spPr/>
      <dgm:t>
        <a:bodyPr/>
        <a:lstStyle/>
        <a:p>
          <a:endParaRPr lang="en-US"/>
        </a:p>
      </dgm:t>
    </dgm:pt>
    <dgm:pt modelId="{2B5B165C-A902-4D43-AF43-D5F9563A5C85}" type="sibTrans" cxnId="{08115003-1F27-4C34-B2D1-79376CA03CED}">
      <dgm:prSet/>
      <dgm:spPr/>
      <dgm:t>
        <a:bodyPr/>
        <a:lstStyle/>
        <a:p>
          <a:endParaRPr lang="en-US"/>
        </a:p>
      </dgm:t>
    </dgm:pt>
    <dgm:pt modelId="{E4CB0484-4F33-4B2C-AC17-D24BB8B82747}" type="pres">
      <dgm:prSet presAssocID="{91103331-649E-49DC-AD18-EA78E35F77AD}" presName="linear" presStyleCnt="0">
        <dgm:presLayoutVars>
          <dgm:animLvl val="lvl"/>
          <dgm:resizeHandles val="exact"/>
        </dgm:presLayoutVars>
      </dgm:prSet>
      <dgm:spPr/>
    </dgm:pt>
    <dgm:pt modelId="{D938CB2D-5D70-4F8F-9FA9-E838BE2C8A95}" type="pres">
      <dgm:prSet presAssocID="{B8140526-D031-4D91-9695-7279CF50E877}" presName="parentText" presStyleLbl="node1" presStyleIdx="0" presStyleCnt="7">
        <dgm:presLayoutVars>
          <dgm:chMax val="0"/>
          <dgm:bulletEnabled val="1"/>
        </dgm:presLayoutVars>
      </dgm:prSet>
      <dgm:spPr/>
    </dgm:pt>
    <dgm:pt modelId="{0A460CE1-3D80-4170-A932-7E7E31812864}" type="pres">
      <dgm:prSet presAssocID="{CD94DD08-F86E-4757-A430-8127B5974417}" presName="spacer" presStyleCnt="0"/>
      <dgm:spPr/>
    </dgm:pt>
    <dgm:pt modelId="{062FE2CD-83B6-4FF5-9A1A-FB3588CFB602}" type="pres">
      <dgm:prSet presAssocID="{52490141-A995-4F53-A0FD-9B4FF0CCA32A}" presName="parentText" presStyleLbl="node1" presStyleIdx="1" presStyleCnt="7">
        <dgm:presLayoutVars>
          <dgm:chMax val="0"/>
          <dgm:bulletEnabled val="1"/>
        </dgm:presLayoutVars>
      </dgm:prSet>
      <dgm:spPr/>
    </dgm:pt>
    <dgm:pt modelId="{111DF7DB-0DAE-4BF3-BC92-AB39BB6FE6E9}" type="pres">
      <dgm:prSet presAssocID="{FE2B0536-8552-4997-926E-FEEB5BB2541C}" presName="spacer" presStyleCnt="0"/>
      <dgm:spPr/>
    </dgm:pt>
    <dgm:pt modelId="{B88BB647-5E96-457F-A4A1-7A2E5B1F5A36}" type="pres">
      <dgm:prSet presAssocID="{F7BE413E-DA3D-4804-B96D-2459D9FA4809}" presName="parentText" presStyleLbl="node1" presStyleIdx="2" presStyleCnt="7">
        <dgm:presLayoutVars>
          <dgm:chMax val="0"/>
          <dgm:bulletEnabled val="1"/>
        </dgm:presLayoutVars>
      </dgm:prSet>
      <dgm:spPr/>
    </dgm:pt>
    <dgm:pt modelId="{C561DEE0-BCE5-4730-BD23-558E47127A81}" type="pres">
      <dgm:prSet presAssocID="{90FFAEE5-3CA8-42E7-844F-124F705F6768}" presName="spacer" presStyleCnt="0"/>
      <dgm:spPr/>
    </dgm:pt>
    <dgm:pt modelId="{4C8A368B-54CB-4508-8EA8-C598A556559B}" type="pres">
      <dgm:prSet presAssocID="{15EB2C94-9DF8-4BE3-96D2-82ED80B825BC}" presName="parentText" presStyleLbl="node1" presStyleIdx="3" presStyleCnt="7">
        <dgm:presLayoutVars>
          <dgm:chMax val="0"/>
          <dgm:bulletEnabled val="1"/>
        </dgm:presLayoutVars>
      </dgm:prSet>
      <dgm:spPr/>
    </dgm:pt>
    <dgm:pt modelId="{3793BF00-A932-440F-B30D-4B1ED913B9FD}" type="pres">
      <dgm:prSet presAssocID="{065851D4-C19E-46A8-A4BD-BE166F9E2793}" presName="spacer" presStyleCnt="0"/>
      <dgm:spPr/>
    </dgm:pt>
    <dgm:pt modelId="{4F0EC379-9BD6-4BFC-A4C1-1FAA117EF547}" type="pres">
      <dgm:prSet presAssocID="{D070F95B-253E-45B1-AE91-50F977F823EA}" presName="parentText" presStyleLbl="node1" presStyleIdx="4" presStyleCnt="7">
        <dgm:presLayoutVars>
          <dgm:chMax val="0"/>
          <dgm:bulletEnabled val="1"/>
        </dgm:presLayoutVars>
      </dgm:prSet>
      <dgm:spPr/>
    </dgm:pt>
    <dgm:pt modelId="{A0D7772E-92A4-45A6-B36F-8A36E05EB50F}" type="pres">
      <dgm:prSet presAssocID="{7EDFB5A1-C5C6-4965-B5EA-031A8AAECE92}" presName="spacer" presStyleCnt="0"/>
      <dgm:spPr/>
    </dgm:pt>
    <dgm:pt modelId="{2170D762-5111-49A5-8149-D3AD1799DC92}" type="pres">
      <dgm:prSet presAssocID="{BA2C1DEC-1694-4A04-81C6-BED52E545EB6}" presName="parentText" presStyleLbl="node1" presStyleIdx="5" presStyleCnt="7">
        <dgm:presLayoutVars>
          <dgm:chMax val="0"/>
          <dgm:bulletEnabled val="1"/>
        </dgm:presLayoutVars>
      </dgm:prSet>
      <dgm:spPr/>
    </dgm:pt>
    <dgm:pt modelId="{C47198DD-3FFC-4423-AA14-FBE51B79E593}" type="pres">
      <dgm:prSet presAssocID="{D4C554BC-E154-4EF2-AF6C-3AE1CB188F88}" presName="spacer" presStyleCnt="0"/>
      <dgm:spPr/>
    </dgm:pt>
    <dgm:pt modelId="{6ECD9D68-7782-4014-A62E-BD99043CCE74}" type="pres">
      <dgm:prSet presAssocID="{9E89CB15-CF24-4220-938E-74140E13BB3B}" presName="parentText" presStyleLbl="node1" presStyleIdx="6" presStyleCnt="7">
        <dgm:presLayoutVars>
          <dgm:chMax val="0"/>
          <dgm:bulletEnabled val="1"/>
        </dgm:presLayoutVars>
      </dgm:prSet>
      <dgm:spPr/>
    </dgm:pt>
  </dgm:ptLst>
  <dgm:cxnLst>
    <dgm:cxn modelId="{08115003-1F27-4C34-B2D1-79376CA03CED}" srcId="{91103331-649E-49DC-AD18-EA78E35F77AD}" destId="{9E89CB15-CF24-4220-938E-74140E13BB3B}" srcOrd="6" destOrd="0" parTransId="{028BF3E6-B551-4E85-B086-A0FEF4561E5A}" sibTransId="{2B5B165C-A902-4D43-AF43-D5F9563A5C85}"/>
    <dgm:cxn modelId="{6998F109-7BDC-4254-A6B0-7EBD5B87C8DC}" type="presOf" srcId="{9E89CB15-CF24-4220-938E-74140E13BB3B}" destId="{6ECD9D68-7782-4014-A62E-BD99043CCE74}" srcOrd="0" destOrd="0" presId="urn:microsoft.com/office/officeart/2005/8/layout/vList2"/>
    <dgm:cxn modelId="{4E532B2D-2920-4ED6-B345-93E938C86091}" srcId="{91103331-649E-49DC-AD18-EA78E35F77AD}" destId="{D070F95B-253E-45B1-AE91-50F977F823EA}" srcOrd="4" destOrd="0" parTransId="{EB955927-DF12-4B61-A87B-E604AA125A0B}" sibTransId="{7EDFB5A1-C5C6-4965-B5EA-031A8AAECE92}"/>
    <dgm:cxn modelId="{D1ECC02F-A8A2-4010-8C19-F24CD908C1CD}" type="presOf" srcId="{91103331-649E-49DC-AD18-EA78E35F77AD}" destId="{E4CB0484-4F33-4B2C-AC17-D24BB8B82747}" srcOrd="0" destOrd="0" presId="urn:microsoft.com/office/officeart/2005/8/layout/vList2"/>
    <dgm:cxn modelId="{3556D43D-1DA5-43D7-8E78-F9D7609A87DF}" type="presOf" srcId="{52490141-A995-4F53-A0FD-9B4FF0CCA32A}" destId="{062FE2CD-83B6-4FF5-9A1A-FB3588CFB602}" srcOrd="0" destOrd="0" presId="urn:microsoft.com/office/officeart/2005/8/layout/vList2"/>
    <dgm:cxn modelId="{52A7065B-34EA-4E09-BC51-F82C58D2D313}" srcId="{91103331-649E-49DC-AD18-EA78E35F77AD}" destId="{15EB2C94-9DF8-4BE3-96D2-82ED80B825BC}" srcOrd="3" destOrd="0" parTransId="{433645AE-6746-4583-A13A-3ECD675CF7ED}" sibTransId="{065851D4-C19E-46A8-A4BD-BE166F9E2793}"/>
    <dgm:cxn modelId="{E80FA94D-BD29-41F1-B641-13C90B6E37D7}" srcId="{91103331-649E-49DC-AD18-EA78E35F77AD}" destId="{BA2C1DEC-1694-4A04-81C6-BED52E545EB6}" srcOrd="5" destOrd="0" parTransId="{DE42C925-92F6-4697-9EA4-EB25EE768CD9}" sibTransId="{D4C554BC-E154-4EF2-AF6C-3AE1CB188F88}"/>
    <dgm:cxn modelId="{4526217F-526B-4B86-9BBF-99D663BD0C58}" srcId="{91103331-649E-49DC-AD18-EA78E35F77AD}" destId="{B8140526-D031-4D91-9695-7279CF50E877}" srcOrd="0" destOrd="0" parTransId="{CBECA561-0EA6-4B61-8F97-785472FB2224}" sibTransId="{CD94DD08-F86E-4757-A430-8127B5974417}"/>
    <dgm:cxn modelId="{C49AAA82-93FC-4A34-83CB-A15F0E2E53ED}" srcId="{91103331-649E-49DC-AD18-EA78E35F77AD}" destId="{52490141-A995-4F53-A0FD-9B4FF0CCA32A}" srcOrd="1" destOrd="0" parTransId="{833DC7CF-0012-47A0-8D3B-C0626E46C7C1}" sibTransId="{FE2B0536-8552-4997-926E-FEEB5BB2541C}"/>
    <dgm:cxn modelId="{37F670A2-8D94-422E-9BF8-8E0B88FE6F87}" type="presOf" srcId="{F7BE413E-DA3D-4804-B96D-2459D9FA4809}" destId="{B88BB647-5E96-457F-A4A1-7A2E5B1F5A36}" srcOrd="0" destOrd="0" presId="urn:microsoft.com/office/officeart/2005/8/layout/vList2"/>
    <dgm:cxn modelId="{48F2CDC0-3F77-48DF-A622-BC23B9889273}" type="presOf" srcId="{15EB2C94-9DF8-4BE3-96D2-82ED80B825BC}" destId="{4C8A368B-54CB-4508-8EA8-C598A556559B}" srcOrd="0" destOrd="0" presId="urn:microsoft.com/office/officeart/2005/8/layout/vList2"/>
    <dgm:cxn modelId="{57BE65CE-6201-4CE3-BF6F-0BE5C9323C21}" type="presOf" srcId="{B8140526-D031-4D91-9695-7279CF50E877}" destId="{D938CB2D-5D70-4F8F-9FA9-E838BE2C8A95}" srcOrd="0" destOrd="0" presId="urn:microsoft.com/office/officeart/2005/8/layout/vList2"/>
    <dgm:cxn modelId="{291A8AD0-A3A9-4974-8C99-A0DD43A31FB4}" type="presOf" srcId="{D070F95B-253E-45B1-AE91-50F977F823EA}" destId="{4F0EC379-9BD6-4BFC-A4C1-1FAA117EF547}" srcOrd="0" destOrd="0" presId="urn:microsoft.com/office/officeart/2005/8/layout/vList2"/>
    <dgm:cxn modelId="{B27112F5-C9C8-4BF3-AD54-A81FB266A6A3}" srcId="{91103331-649E-49DC-AD18-EA78E35F77AD}" destId="{F7BE413E-DA3D-4804-B96D-2459D9FA4809}" srcOrd="2" destOrd="0" parTransId="{AC3C7105-1DE2-4B59-9EAD-E0A535D44C37}" sibTransId="{90FFAEE5-3CA8-42E7-844F-124F705F6768}"/>
    <dgm:cxn modelId="{EA96B8F6-F617-4D9E-A613-1477593C6E89}" type="presOf" srcId="{BA2C1DEC-1694-4A04-81C6-BED52E545EB6}" destId="{2170D762-5111-49A5-8149-D3AD1799DC92}" srcOrd="0" destOrd="0" presId="urn:microsoft.com/office/officeart/2005/8/layout/vList2"/>
    <dgm:cxn modelId="{360F19FF-DF55-4D33-B737-94B4988D90C6}" type="presParOf" srcId="{E4CB0484-4F33-4B2C-AC17-D24BB8B82747}" destId="{D938CB2D-5D70-4F8F-9FA9-E838BE2C8A95}" srcOrd="0" destOrd="0" presId="urn:microsoft.com/office/officeart/2005/8/layout/vList2"/>
    <dgm:cxn modelId="{515E2E38-147E-442E-B1AE-692BB08FCC83}" type="presParOf" srcId="{E4CB0484-4F33-4B2C-AC17-D24BB8B82747}" destId="{0A460CE1-3D80-4170-A932-7E7E31812864}" srcOrd="1" destOrd="0" presId="urn:microsoft.com/office/officeart/2005/8/layout/vList2"/>
    <dgm:cxn modelId="{57D543AE-D26D-4E73-92A5-38A221F6D15C}" type="presParOf" srcId="{E4CB0484-4F33-4B2C-AC17-D24BB8B82747}" destId="{062FE2CD-83B6-4FF5-9A1A-FB3588CFB602}" srcOrd="2" destOrd="0" presId="urn:microsoft.com/office/officeart/2005/8/layout/vList2"/>
    <dgm:cxn modelId="{AD703C5E-7D62-44C5-9D3E-263DC8C4771E}" type="presParOf" srcId="{E4CB0484-4F33-4B2C-AC17-D24BB8B82747}" destId="{111DF7DB-0DAE-4BF3-BC92-AB39BB6FE6E9}" srcOrd="3" destOrd="0" presId="urn:microsoft.com/office/officeart/2005/8/layout/vList2"/>
    <dgm:cxn modelId="{F3DFBC39-ECA0-4B58-A20C-1BA2C3038E7D}" type="presParOf" srcId="{E4CB0484-4F33-4B2C-AC17-D24BB8B82747}" destId="{B88BB647-5E96-457F-A4A1-7A2E5B1F5A36}" srcOrd="4" destOrd="0" presId="urn:microsoft.com/office/officeart/2005/8/layout/vList2"/>
    <dgm:cxn modelId="{46071884-61C2-4C07-A644-6230F5218899}" type="presParOf" srcId="{E4CB0484-4F33-4B2C-AC17-D24BB8B82747}" destId="{C561DEE0-BCE5-4730-BD23-558E47127A81}" srcOrd="5" destOrd="0" presId="urn:microsoft.com/office/officeart/2005/8/layout/vList2"/>
    <dgm:cxn modelId="{D4CFFC54-AC10-4DD9-944A-AA3593DD5D74}" type="presParOf" srcId="{E4CB0484-4F33-4B2C-AC17-D24BB8B82747}" destId="{4C8A368B-54CB-4508-8EA8-C598A556559B}" srcOrd="6" destOrd="0" presId="urn:microsoft.com/office/officeart/2005/8/layout/vList2"/>
    <dgm:cxn modelId="{6E44C64C-AB06-4E97-BC37-A1A38FFB1C77}" type="presParOf" srcId="{E4CB0484-4F33-4B2C-AC17-D24BB8B82747}" destId="{3793BF00-A932-440F-B30D-4B1ED913B9FD}" srcOrd="7" destOrd="0" presId="urn:microsoft.com/office/officeart/2005/8/layout/vList2"/>
    <dgm:cxn modelId="{3A648A88-986C-4B71-9489-C15095C83C21}" type="presParOf" srcId="{E4CB0484-4F33-4B2C-AC17-D24BB8B82747}" destId="{4F0EC379-9BD6-4BFC-A4C1-1FAA117EF547}" srcOrd="8" destOrd="0" presId="urn:microsoft.com/office/officeart/2005/8/layout/vList2"/>
    <dgm:cxn modelId="{1AF66703-34D0-441C-A3C4-E5466693B742}" type="presParOf" srcId="{E4CB0484-4F33-4B2C-AC17-D24BB8B82747}" destId="{A0D7772E-92A4-45A6-B36F-8A36E05EB50F}" srcOrd="9" destOrd="0" presId="urn:microsoft.com/office/officeart/2005/8/layout/vList2"/>
    <dgm:cxn modelId="{B9A45E74-B421-443B-A554-2BA61C20EB7D}" type="presParOf" srcId="{E4CB0484-4F33-4B2C-AC17-D24BB8B82747}" destId="{2170D762-5111-49A5-8149-D3AD1799DC92}" srcOrd="10" destOrd="0" presId="urn:microsoft.com/office/officeart/2005/8/layout/vList2"/>
    <dgm:cxn modelId="{C4B13814-E8DC-403F-BF30-E5C3EDD3E87F}" type="presParOf" srcId="{E4CB0484-4F33-4B2C-AC17-D24BB8B82747}" destId="{C47198DD-3FFC-4423-AA14-FBE51B79E593}" srcOrd="11" destOrd="0" presId="urn:microsoft.com/office/officeart/2005/8/layout/vList2"/>
    <dgm:cxn modelId="{C55E3264-F5F4-4FF8-9544-CCC1462CF171}" type="presParOf" srcId="{E4CB0484-4F33-4B2C-AC17-D24BB8B82747}" destId="{6ECD9D68-7782-4014-A62E-BD99043CCE74}" srcOrd="1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D4522E-369E-4A91-8B3C-4D3C7DAC5542}" type="doc">
      <dgm:prSet loTypeId="urn:microsoft.com/office/officeart/2016/7/layout/RepeatingBendingProcessNew" loCatId="process" qsTypeId="urn:microsoft.com/office/officeart/2005/8/quickstyle/simple2" qsCatId="simple" csTypeId="urn:microsoft.com/office/officeart/2005/8/colors/accent6_2" csCatId="accent6" phldr="1"/>
      <dgm:spPr/>
      <dgm:t>
        <a:bodyPr/>
        <a:lstStyle/>
        <a:p>
          <a:endParaRPr lang="en-US"/>
        </a:p>
      </dgm:t>
    </dgm:pt>
    <dgm:pt modelId="{5E755257-704B-4003-8ACE-E1A55E1F2E29}">
      <dgm:prSet/>
      <dgm:spPr/>
      <dgm:t>
        <a:bodyPr/>
        <a:lstStyle/>
        <a:p>
          <a:r>
            <a:rPr lang="da-DK" dirty="0" err="1">
              <a:latin typeface="Open Sans" panose="020B0606030504020204" pitchFamily="34" charset="0"/>
              <a:ea typeface="Open Sans" panose="020B0606030504020204" pitchFamily="34" charset="0"/>
              <a:cs typeface="Open Sans" panose="020B0606030504020204" pitchFamily="34" charset="0"/>
            </a:rPr>
            <a:t>LFS’s</a:t>
          </a:r>
          <a:r>
            <a:rPr lang="da-DK" dirty="0">
              <a:latin typeface="Open Sans" panose="020B0606030504020204" pitchFamily="34" charset="0"/>
              <a:ea typeface="Open Sans" panose="020B0606030504020204" pitchFamily="34" charset="0"/>
              <a:cs typeface="Open Sans" panose="020B0606030504020204" pitchFamily="34" charset="0"/>
            </a:rPr>
            <a:t> øverste myndighed</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376418CB-3E13-4E58-B68C-106FEFE36E8E}" type="parTrans" cxnId="{92B091FB-58F6-45C2-BAEA-38C741A36411}">
      <dgm:prSet/>
      <dgm:spPr/>
      <dgm:t>
        <a:bodyPr/>
        <a:lstStyle/>
        <a:p>
          <a:endParaRPr lang="en-US"/>
        </a:p>
      </dgm:t>
    </dgm:pt>
    <dgm:pt modelId="{0F0EE061-3DC5-4DB4-A0C7-AA9CD231B174}" type="sibTrans" cxnId="{92B091FB-58F6-45C2-BAEA-38C741A36411}">
      <dgm:prSet/>
      <dgm:spPr/>
      <dgm:t>
        <a:bodyPr/>
        <a:lstStyle/>
        <a:p>
          <a:endParaRPr lang="en-US"/>
        </a:p>
      </dgm:t>
    </dgm:pt>
    <dgm:pt modelId="{1FBA0C1B-7F10-477A-B6C0-A20A7B8CE148}">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26 Hovedbestyrelses-</a:t>
          </a:r>
        </a:p>
        <a:p>
          <a:r>
            <a:rPr lang="da-DK" dirty="0">
              <a:latin typeface="Open Sans" panose="020B0606030504020204" pitchFamily="34" charset="0"/>
              <a:ea typeface="Open Sans" panose="020B0606030504020204" pitchFamily="34" charset="0"/>
              <a:cs typeface="Open Sans" panose="020B0606030504020204" pitchFamily="34" charset="0"/>
            </a:rPr>
            <a:t>medlemmer</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A561A484-D440-451F-8F1F-21316880267C}" type="parTrans" cxnId="{27194041-55E4-4EDA-957F-0BC43A147FE7}">
      <dgm:prSet/>
      <dgm:spPr/>
      <dgm:t>
        <a:bodyPr/>
        <a:lstStyle/>
        <a:p>
          <a:endParaRPr lang="en-US"/>
        </a:p>
      </dgm:t>
    </dgm:pt>
    <dgm:pt modelId="{3638EC15-B2AE-482A-BD94-26A070AEAB6B}" type="sibTrans" cxnId="{27194041-55E4-4EDA-957F-0BC43A147FE7}">
      <dgm:prSet/>
      <dgm:spPr/>
      <dgm:t>
        <a:bodyPr/>
        <a:lstStyle/>
        <a:p>
          <a:endParaRPr lang="en-US"/>
        </a:p>
      </dgm:t>
    </dgm:pt>
    <dgm:pt modelId="{FDD8D1F3-C986-4B98-BA42-8468416B2CC4}">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86 repræsentanter fra fagområderne</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4BCDEB38-C5D1-4509-BAD9-B5A6E435D11F}" type="parTrans" cxnId="{8F93007D-F151-4538-A4D0-A6ACBBF56683}">
      <dgm:prSet/>
      <dgm:spPr/>
      <dgm:t>
        <a:bodyPr/>
        <a:lstStyle/>
        <a:p>
          <a:endParaRPr lang="en-US"/>
        </a:p>
      </dgm:t>
    </dgm:pt>
    <dgm:pt modelId="{C6328E36-6561-4A3D-AA73-F821ADF752A0}" type="sibTrans" cxnId="{8F93007D-F151-4538-A4D0-A6ACBBF56683}">
      <dgm:prSet/>
      <dgm:spPr/>
      <dgm:t>
        <a:bodyPr/>
        <a:lstStyle/>
        <a:p>
          <a:endParaRPr lang="en-US"/>
        </a:p>
      </dgm:t>
    </dgm:pt>
    <dgm:pt modelId="{86902F0F-29B3-488D-BA56-80477D89F226}">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 20 repræsentanter fra Dagplejen</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7C4883BD-3E55-4A2B-9465-E96D157790ED}" type="parTrans" cxnId="{95E56DEC-718B-4219-8741-FE8CD14B3D1C}">
      <dgm:prSet/>
      <dgm:spPr/>
      <dgm:t>
        <a:bodyPr/>
        <a:lstStyle/>
        <a:p>
          <a:endParaRPr lang="en-US"/>
        </a:p>
      </dgm:t>
    </dgm:pt>
    <dgm:pt modelId="{6502000D-FB1B-46EC-A198-188788CF0BBF}" type="sibTrans" cxnId="{95E56DEC-718B-4219-8741-FE8CD14B3D1C}">
      <dgm:prSet/>
      <dgm:spPr/>
      <dgm:t>
        <a:bodyPr/>
        <a:lstStyle/>
        <a:p>
          <a:endParaRPr lang="en-US"/>
        </a:p>
      </dgm:t>
    </dgm:pt>
    <dgm:pt modelId="{D114D702-80CD-4449-A900-7B27CEBEA5DB}">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 23 fra Specialområdet</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607D5EC8-E7C8-400B-BA94-FC19B731DED2}" type="parTrans" cxnId="{4F2C02F6-3FBB-4A65-A8E8-38D3697816E7}">
      <dgm:prSet/>
      <dgm:spPr/>
      <dgm:t>
        <a:bodyPr/>
        <a:lstStyle/>
        <a:p>
          <a:endParaRPr lang="en-US"/>
        </a:p>
      </dgm:t>
    </dgm:pt>
    <dgm:pt modelId="{C0A15BEB-A1CB-4CD4-A069-86E8DD48103F}" type="sibTrans" cxnId="{4F2C02F6-3FBB-4A65-A8E8-38D3697816E7}">
      <dgm:prSet/>
      <dgm:spPr/>
      <dgm:t>
        <a:bodyPr/>
        <a:lstStyle/>
        <a:p>
          <a:endParaRPr lang="en-US"/>
        </a:p>
      </dgm:t>
    </dgm:pt>
    <dgm:pt modelId="{BBD8DA9B-0674-4ACF-A343-6DEEF8211698}">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 43 fra Almenområdet</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DE2842C5-2751-4663-AB7E-EFD60EAC5CCC}" type="parTrans" cxnId="{099B466B-A19A-413A-BFE8-EC5930CD4502}">
      <dgm:prSet/>
      <dgm:spPr/>
      <dgm:t>
        <a:bodyPr/>
        <a:lstStyle/>
        <a:p>
          <a:endParaRPr lang="en-US"/>
        </a:p>
      </dgm:t>
    </dgm:pt>
    <dgm:pt modelId="{56E6CC8A-1DD1-4F59-9822-068BF498954F}" type="sibTrans" cxnId="{099B466B-A19A-413A-BFE8-EC5930CD4502}">
      <dgm:prSet/>
      <dgm:spPr/>
      <dgm:t>
        <a:bodyPr/>
        <a:lstStyle/>
        <a:p>
          <a:endParaRPr lang="en-US"/>
        </a:p>
      </dgm:t>
    </dgm:pt>
    <dgm:pt modelId="{492288A9-0B65-41BE-85F4-5CA85AECF25B}">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Mødes november i lige årstal</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7DFCA229-1B6F-4629-AF04-59F59150E652}" type="parTrans" cxnId="{23395B6E-FFEA-4AC1-A0F5-B8F0175F4F1A}">
      <dgm:prSet/>
      <dgm:spPr/>
      <dgm:t>
        <a:bodyPr/>
        <a:lstStyle/>
        <a:p>
          <a:endParaRPr lang="en-US"/>
        </a:p>
      </dgm:t>
    </dgm:pt>
    <dgm:pt modelId="{CBEFB99A-CA74-4DF9-B303-E1645956F0C1}" type="sibTrans" cxnId="{23395B6E-FFEA-4AC1-A0F5-B8F0175F4F1A}">
      <dgm:prSet/>
      <dgm:spPr/>
      <dgm:t>
        <a:bodyPr/>
        <a:lstStyle/>
        <a:p>
          <a:endParaRPr lang="en-US"/>
        </a:p>
      </dgm:t>
    </dgm:pt>
    <dgm:pt modelId="{1D424A11-3736-48F4-9C3B-7D24011E108B}">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Drøfter og beslutter det fremtidige arbejde</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DB58EDE6-C56B-41AE-A009-6A38DCD2BB03}" type="parTrans" cxnId="{E9486631-37A7-4B1A-9EA1-F5F92CAB10A4}">
      <dgm:prSet/>
      <dgm:spPr/>
      <dgm:t>
        <a:bodyPr/>
        <a:lstStyle/>
        <a:p>
          <a:endParaRPr lang="en-US"/>
        </a:p>
      </dgm:t>
    </dgm:pt>
    <dgm:pt modelId="{3CDEFF47-431F-4804-B7B5-505E390798F9}" type="sibTrans" cxnId="{E9486631-37A7-4B1A-9EA1-F5F92CAB10A4}">
      <dgm:prSet/>
      <dgm:spPr/>
      <dgm:t>
        <a:bodyPr/>
        <a:lstStyle/>
        <a:p>
          <a:endParaRPr lang="en-US"/>
        </a:p>
      </dgm:t>
    </dgm:pt>
    <dgm:pt modelId="{49BAFEBD-4D16-4A05-A10A-62BE27E32244}">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Valg af Formand, Næstformand, kasser og to forretningsudvalgs-medlemmer &amp; valg til Hovedbestyrelsen.</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4BC381A2-20DB-4770-97EC-C9F9BAF7437C}" type="parTrans" cxnId="{5D6C4B33-FDE5-4036-969C-D66A762A3503}">
      <dgm:prSet/>
      <dgm:spPr/>
      <dgm:t>
        <a:bodyPr/>
        <a:lstStyle/>
        <a:p>
          <a:endParaRPr lang="en-US"/>
        </a:p>
      </dgm:t>
    </dgm:pt>
    <dgm:pt modelId="{F092A099-731D-47DF-83C8-94B179EEBD2F}" type="sibTrans" cxnId="{5D6C4B33-FDE5-4036-969C-D66A762A3503}">
      <dgm:prSet/>
      <dgm:spPr/>
      <dgm:t>
        <a:bodyPr/>
        <a:lstStyle/>
        <a:p>
          <a:endParaRPr lang="en-US"/>
        </a:p>
      </dgm:t>
    </dgm:pt>
    <dgm:pt modelId="{447F01B7-BDB8-430E-99FA-F45AF902A3EE}">
      <dgm:prSet/>
      <dgm:spPr/>
      <dgm:t>
        <a:bodyPr/>
        <a:lstStyle/>
        <a:p>
          <a:endParaRPr lang="en-US" sz="900"/>
        </a:p>
      </dgm:t>
    </dgm:pt>
    <dgm:pt modelId="{47DFA2C7-106B-40F8-8934-D0FD749B940D}" type="parTrans" cxnId="{F97D898A-6F62-490A-A55B-12F816EB8B3C}">
      <dgm:prSet/>
      <dgm:spPr/>
      <dgm:t>
        <a:bodyPr/>
        <a:lstStyle/>
        <a:p>
          <a:endParaRPr lang="da-DK"/>
        </a:p>
      </dgm:t>
    </dgm:pt>
    <dgm:pt modelId="{5EDB2E11-09BD-4334-ADDB-7D528EE6AB2D}" type="sibTrans" cxnId="{F97D898A-6F62-490A-A55B-12F816EB8B3C}">
      <dgm:prSet/>
      <dgm:spPr/>
      <dgm:t>
        <a:bodyPr/>
        <a:lstStyle/>
        <a:p>
          <a:endParaRPr lang="da-DK"/>
        </a:p>
      </dgm:t>
    </dgm:pt>
    <dgm:pt modelId="{8DF19776-9B1C-465F-BE54-B3863E3DDACB}" type="pres">
      <dgm:prSet presAssocID="{DDD4522E-369E-4A91-8B3C-4D3C7DAC5542}" presName="Name0" presStyleCnt="0">
        <dgm:presLayoutVars>
          <dgm:dir/>
          <dgm:resizeHandles val="exact"/>
        </dgm:presLayoutVars>
      </dgm:prSet>
      <dgm:spPr/>
    </dgm:pt>
    <dgm:pt modelId="{83C9688D-C9EB-4BDA-8AB2-DA53E4E2E99A}" type="pres">
      <dgm:prSet presAssocID="{5E755257-704B-4003-8ACE-E1A55E1F2E29}" presName="node" presStyleLbl="node1" presStyleIdx="0" presStyleCnt="6" custScaleY="132526">
        <dgm:presLayoutVars>
          <dgm:bulletEnabled val="1"/>
        </dgm:presLayoutVars>
      </dgm:prSet>
      <dgm:spPr/>
    </dgm:pt>
    <dgm:pt modelId="{095E13E7-30FA-4151-9CFA-BB09B3628F7E}" type="pres">
      <dgm:prSet presAssocID="{0F0EE061-3DC5-4DB4-A0C7-AA9CD231B174}" presName="sibTrans" presStyleLbl="sibTrans1D1" presStyleIdx="0" presStyleCnt="5"/>
      <dgm:spPr/>
    </dgm:pt>
    <dgm:pt modelId="{6E7CDA89-6F60-4825-AA12-279B4818A6C2}" type="pres">
      <dgm:prSet presAssocID="{0F0EE061-3DC5-4DB4-A0C7-AA9CD231B174}" presName="connectorText" presStyleLbl="sibTrans1D1" presStyleIdx="0" presStyleCnt="5"/>
      <dgm:spPr/>
    </dgm:pt>
    <dgm:pt modelId="{4C563319-0DA6-4A68-A847-3AECF9ADAE1F}" type="pres">
      <dgm:prSet presAssocID="{1FBA0C1B-7F10-477A-B6C0-A20A7B8CE148}" presName="node" presStyleLbl="node1" presStyleIdx="1" presStyleCnt="6" custScaleY="134205" custLinFactNeighborX="-2225" custLinFactNeighborY="-742">
        <dgm:presLayoutVars>
          <dgm:bulletEnabled val="1"/>
        </dgm:presLayoutVars>
      </dgm:prSet>
      <dgm:spPr/>
    </dgm:pt>
    <dgm:pt modelId="{1508523C-B4DF-44FF-9125-F7A340E31C53}" type="pres">
      <dgm:prSet presAssocID="{3638EC15-B2AE-482A-BD94-26A070AEAB6B}" presName="sibTrans" presStyleLbl="sibTrans1D1" presStyleIdx="1" presStyleCnt="5"/>
      <dgm:spPr/>
    </dgm:pt>
    <dgm:pt modelId="{BC19550F-9737-4A39-A576-25BC17281DE8}" type="pres">
      <dgm:prSet presAssocID="{3638EC15-B2AE-482A-BD94-26A070AEAB6B}" presName="connectorText" presStyleLbl="sibTrans1D1" presStyleIdx="1" presStyleCnt="5"/>
      <dgm:spPr/>
    </dgm:pt>
    <dgm:pt modelId="{D3AA03D4-BBC1-479A-824F-650DF37CFA54}" type="pres">
      <dgm:prSet presAssocID="{FDD8D1F3-C986-4B98-BA42-8468416B2CC4}" presName="node" presStyleLbl="node1" presStyleIdx="2" presStyleCnt="6" custScaleY="137087">
        <dgm:presLayoutVars>
          <dgm:bulletEnabled val="1"/>
        </dgm:presLayoutVars>
      </dgm:prSet>
      <dgm:spPr/>
    </dgm:pt>
    <dgm:pt modelId="{08EC506C-E564-4083-A50E-398A8E7EB129}" type="pres">
      <dgm:prSet presAssocID="{C6328E36-6561-4A3D-AA73-F821ADF752A0}" presName="sibTrans" presStyleLbl="sibTrans1D1" presStyleIdx="2" presStyleCnt="5"/>
      <dgm:spPr/>
    </dgm:pt>
    <dgm:pt modelId="{A462043B-A506-4A49-8773-513BFC120562}" type="pres">
      <dgm:prSet presAssocID="{C6328E36-6561-4A3D-AA73-F821ADF752A0}" presName="connectorText" presStyleLbl="sibTrans1D1" presStyleIdx="2" presStyleCnt="5"/>
      <dgm:spPr/>
    </dgm:pt>
    <dgm:pt modelId="{5EE7D2FB-5A19-40F2-8E38-B9716C570982}" type="pres">
      <dgm:prSet presAssocID="{492288A9-0B65-41BE-85F4-5CA85AECF25B}" presName="node" presStyleLbl="node1" presStyleIdx="3" presStyleCnt="6" custScaleY="155565">
        <dgm:presLayoutVars>
          <dgm:bulletEnabled val="1"/>
        </dgm:presLayoutVars>
      </dgm:prSet>
      <dgm:spPr/>
    </dgm:pt>
    <dgm:pt modelId="{F5B66BE6-9D67-465B-AA5D-6A012C9F76C0}" type="pres">
      <dgm:prSet presAssocID="{CBEFB99A-CA74-4DF9-B303-E1645956F0C1}" presName="sibTrans" presStyleLbl="sibTrans1D1" presStyleIdx="3" presStyleCnt="5"/>
      <dgm:spPr/>
    </dgm:pt>
    <dgm:pt modelId="{8033F7A5-81AA-4D37-B015-D88519BDC149}" type="pres">
      <dgm:prSet presAssocID="{CBEFB99A-CA74-4DF9-B303-E1645956F0C1}" presName="connectorText" presStyleLbl="sibTrans1D1" presStyleIdx="3" presStyleCnt="5"/>
      <dgm:spPr/>
    </dgm:pt>
    <dgm:pt modelId="{4D556AF7-50AF-4B74-BBA6-15FAEE5D2285}" type="pres">
      <dgm:prSet presAssocID="{1D424A11-3736-48F4-9C3B-7D24011E108B}" presName="node" presStyleLbl="node1" presStyleIdx="4" presStyleCnt="6" custScaleY="152129">
        <dgm:presLayoutVars>
          <dgm:bulletEnabled val="1"/>
        </dgm:presLayoutVars>
      </dgm:prSet>
      <dgm:spPr/>
    </dgm:pt>
    <dgm:pt modelId="{984B6051-1A54-4743-A767-36FC10F0F1AA}" type="pres">
      <dgm:prSet presAssocID="{3CDEFF47-431F-4804-B7B5-505E390798F9}" presName="sibTrans" presStyleLbl="sibTrans1D1" presStyleIdx="4" presStyleCnt="5"/>
      <dgm:spPr/>
    </dgm:pt>
    <dgm:pt modelId="{83BBA83A-6D55-443A-801F-E17CB4B3E483}" type="pres">
      <dgm:prSet presAssocID="{3CDEFF47-431F-4804-B7B5-505E390798F9}" presName="connectorText" presStyleLbl="sibTrans1D1" presStyleIdx="4" presStyleCnt="5"/>
      <dgm:spPr/>
    </dgm:pt>
    <dgm:pt modelId="{F357632D-AC7F-4249-9D4D-1938542AEE4B}" type="pres">
      <dgm:prSet presAssocID="{49BAFEBD-4D16-4A05-A10A-62BE27E32244}" presName="node" presStyleLbl="node1" presStyleIdx="5" presStyleCnt="6" custScaleY="150600">
        <dgm:presLayoutVars>
          <dgm:bulletEnabled val="1"/>
        </dgm:presLayoutVars>
      </dgm:prSet>
      <dgm:spPr/>
    </dgm:pt>
  </dgm:ptLst>
  <dgm:cxnLst>
    <dgm:cxn modelId="{EC108320-AB85-4EB5-9BBE-2DB9C2739797}" type="presOf" srcId="{5E755257-704B-4003-8ACE-E1A55E1F2E29}" destId="{83C9688D-C9EB-4BDA-8AB2-DA53E4E2E99A}" srcOrd="0" destOrd="0" presId="urn:microsoft.com/office/officeart/2016/7/layout/RepeatingBendingProcessNew"/>
    <dgm:cxn modelId="{E5595828-3F2A-4143-B399-E2818F9BD7E3}" type="presOf" srcId="{DDD4522E-369E-4A91-8B3C-4D3C7DAC5542}" destId="{8DF19776-9B1C-465F-BE54-B3863E3DDACB}" srcOrd="0" destOrd="0" presId="urn:microsoft.com/office/officeart/2016/7/layout/RepeatingBendingProcessNew"/>
    <dgm:cxn modelId="{E9486631-37A7-4B1A-9EA1-F5F92CAB10A4}" srcId="{DDD4522E-369E-4A91-8B3C-4D3C7DAC5542}" destId="{1D424A11-3736-48F4-9C3B-7D24011E108B}" srcOrd="4" destOrd="0" parTransId="{DB58EDE6-C56B-41AE-A009-6A38DCD2BB03}" sibTransId="{3CDEFF47-431F-4804-B7B5-505E390798F9}"/>
    <dgm:cxn modelId="{5D6C4B33-FDE5-4036-969C-D66A762A3503}" srcId="{DDD4522E-369E-4A91-8B3C-4D3C7DAC5542}" destId="{49BAFEBD-4D16-4A05-A10A-62BE27E32244}" srcOrd="5" destOrd="0" parTransId="{4BC381A2-20DB-4770-97EC-C9F9BAF7437C}" sibTransId="{F092A099-731D-47DF-83C8-94B179EEBD2F}"/>
    <dgm:cxn modelId="{27194041-55E4-4EDA-957F-0BC43A147FE7}" srcId="{DDD4522E-369E-4A91-8B3C-4D3C7DAC5542}" destId="{1FBA0C1B-7F10-477A-B6C0-A20A7B8CE148}" srcOrd="1" destOrd="0" parTransId="{A561A484-D440-451F-8F1F-21316880267C}" sibTransId="{3638EC15-B2AE-482A-BD94-26A070AEAB6B}"/>
    <dgm:cxn modelId="{099B466B-A19A-413A-BFE8-EC5930CD4502}" srcId="{FDD8D1F3-C986-4B98-BA42-8468416B2CC4}" destId="{BBD8DA9B-0674-4ACF-A343-6DEEF8211698}" srcOrd="2" destOrd="0" parTransId="{DE2842C5-2751-4663-AB7E-EFD60EAC5CCC}" sibTransId="{56E6CC8A-1DD1-4F59-9822-068BF498954F}"/>
    <dgm:cxn modelId="{23395B6E-FFEA-4AC1-A0F5-B8F0175F4F1A}" srcId="{DDD4522E-369E-4A91-8B3C-4D3C7DAC5542}" destId="{492288A9-0B65-41BE-85F4-5CA85AECF25B}" srcOrd="3" destOrd="0" parTransId="{7DFCA229-1B6F-4629-AF04-59F59150E652}" sibTransId="{CBEFB99A-CA74-4DF9-B303-E1645956F0C1}"/>
    <dgm:cxn modelId="{CEBDAF76-B0F9-4011-A2E3-D2238E49905A}" type="presOf" srcId="{D114D702-80CD-4449-A900-7B27CEBEA5DB}" destId="{D3AA03D4-BBC1-479A-824F-650DF37CFA54}" srcOrd="0" destOrd="2" presId="urn:microsoft.com/office/officeart/2016/7/layout/RepeatingBendingProcessNew"/>
    <dgm:cxn modelId="{6A2E5678-00B7-4B1D-9BD7-EDDD8E41D0D9}" type="presOf" srcId="{0F0EE061-3DC5-4DB4-A0C7-AA9CD231B174}" destId="{095E13E7-30FA-4151-9CFA-BB09B3628F7E}" srcOrd="0" destOrd="0" presId="urn:microsoft.com/office/officeart/2016/7/layout/RepeatingBendingProcessNew"/>
    <dgm:cxn modelId="{2C4E5259-0F24-4CC7-AC48-2BF572CA51EB}" type="presOf" srcId="{FDD8D1F3-C986-4B98-BA42-8468416B2CC4}" destId="{D3AA03D4-BBC1-479A-824F-650DF37CFA54}" srcOrd="0" destOrd="0" presId="urn:microsoft.com/office/officeart/2016/7/layout/RepeatingBendingProcessNew"/>
    <dgm:cxn modelId="{3934327B-4B8E-4A0D-9FBA-C4E24C630F57}" type="presOf" srcId="{CBEFB99A-CA74-4DF9-B303-E1645956F0C1}" destId="{F5B66BE6-9D67-465B-AA5D-6A012C9F76C0}" srcOrd="0" destOrd="0" presId="urn:microsoft.com/office/officeart/2016/7/layout/RepeatingBendingProcessNew"/>
    <dgm:cxn modelId="{8F93007D-F151-4538-A4D0-A6ACBBF56683}" srcId="{DDD4522E-369E-4A91-8B3C-4D3C7DAC5542}" destId="{FDD8D1F3-C986-4B98-BA42-8468416B2CC4}" srcOrd="2" destOrd="0" parTransId="{4BCDEB38-C5D1-4509-BAD9-B5A6E435D11F}" sibTransId="{C6328E36-6561-4A3D-AA73-F821ADF752A0}"/>
    <dgm:cxn modelId="{BF717587-B892-427E-9A18-BA81023B16ED}" type="presOf" srcId="{86902F0F-29B3-488D-BA56-80477D89F226}" destId="{D3AA03D4-BBC1-479A-824F-650DF37CFA54}" srcOrd="0" destOrd="1" presId="urn:microsoft.com/office/officeart/2016/7/layout/RepeatingBendingProcessNew"/>
    <dgm:cxn modelId="{F97D898A-6F62-490A-A55B-12F816EB8B3C}" srcId="{FDD8D1F3-C986-4B98-BA42-8468416B2CC4}" destId="{447F01B7-BDB8-430E-99FA-F45AF902A3EE}" srcOrd="3" destOrd="0" parTransId="{47DFA2C7-106B-40F8-8934-D0FD749B940D}" sibTransId="{5EDB2E11-09BD-4334-ADDB-7D528EE6AB2D}"/>
    <dgm:cxn modelId="{07E7AB8D-F7DA-47E3-900D-7AF657455286}" type="presOf" srcId="{1D424A11-3736-48F4-9C3B-7D24011E108B}" destId="{4D556AF7-50AF-4B74-BBA6-15FAEE5D2285}" srcOrd="0" destOrd="0" presId="urn:microsoft.com/office/officeart/2016/7/layout/RepeatingBendingProcessNew"/>
    <dgm:cxn modelId="{D1DA758E-1051-425A-8BF7-A70AEF2ED034}" type="presOf" srcId="{0F0EE061-3DC5-4DB4-A0C7-AA9CD231B174}" destId="{6E7CDA89-6F60-4825-AA12-279B4818A6C2}" srcOrd="1" destOrd="0" presId="urn:microsoft.com/office/officeart/2016/7/layout/RepeatingBendingProcessNew"/>
    <dgm:cxn modelId="{EBE27D95-D6F2-42C4-B496-9CD6A2C3C46B}" type="presOf" srcId="{BBD8DA9B-0674-4ACF-A343-6DEEF8211698}" destId="{D3AA03D4-BBC1-479A-824F-650DF37CFA54}" srcOrd="0" destOrd="3" presId="urn:microsoft.com/office/officeart/2016/7/layout/RepeatingBendingProcessNew"/>
    <dgm:cxn modelId="{D531E699-E447-4382-AFBE-4BEA6BF0839D}" type="presOf" srcId="{1FBA0C1B-7F10-477A-B6C0-A20A7B8CE148}" destId="{4C563319-0DA6-4A68-A847-3AECF9ADAE1F}" srcOrd="0" destOrd="0" presId="urn:microsoft.com/office/officeart/2016/7/layout/RepeatingBendingProcessNew"/>
    <dgm:cxn modelId="{C99AE19B-373F-49C7-80BD-FEACA005EA68}" type="presOf" srcId="{3CDEFF47-431F-4804-B7B5-505E390798F9}" destId="{984B6051-1A54-4743-A767-36FC10F0F1AA}" srcOrd="0" destOrd="0" presId="urn:microsoft.com/office/officeart/2016/7/layout/RepeatingBendingProcessNew"/>
    <dgm:cxn modelId="{5EE083A0-DCDE-4648-B97B-F5E7B22203DD}" type="presOf" srcId="{447F01B7-BDB8-430E-99FA-F45AF902A3EE}" destId="{D3AA03D4-BBC1-479A-824F-650DF37CFA54}" srcOrd="0" destOrd="4" presId="urn:microsoft.com/office/officeart/2016/7/layout/RepeatingBendingProcessNew"/>
    <dgm:cxn modelId="{3439CDA4-4242-4AFE-8480-E89175AC4113}" type="presOf" srcId="{492288A9-0B65-41BE-85F4-5CA85AECF25B}" destId="{5EE7D2FB-5A19-40F2-8E38-B9716C570982}" srcOrd="0" destOrd="0" presId="urn:microsoft.com/office/officeart/2016/7/layout/RepeatingBendingProcessNew"/>
    <dgm:cxn modelId="{AA46B4A5-AEA2-4D39-B05C-D51390C26C3A}" type="presOf" srcId="{C6328E36-6561-4A3D-AA73-F821ADF752A0}" destId="{A462043B-A506-4A49-8773-513BFC120562}" srcOrd="1" destOrd="0" presId="urn:microsoft.com/office/officeart/2016/7/layout/RepeatingBendingProcessNew"/>
    <dgm:cxn modelId="{DE1ADDB6-339F-4393-B1B3-07A02015772E}" type="presOf" srcId="{3638EC15-B2AE-482A-BD94-26A070AEAB6B}" destId="{1508523C-B4DF-44FF-9125-F7A340E31C53}" srcOrd="0" destOrd="0" presId="urn:microsoft.com/office/officeart/2016/7/layout/RepeatingBendingProcessNew"/>
    <dgm:cxn modelId="{353FC4B9-B913-4237-BF20-8D148D1AB0B6}" type="presOf" srcId="{CBEFB99A-CA74-4DF9-B303-E1645956F0C1}" destId="{8033F7A5-81AA-4D37-B015-D88519BDC149}" srcOrd="1" destOrd="0" presId="urn:microsoft.com/office/officeart/2016/7/layout/RepeatingBendingProcessNew"/>
    <dgm:cxn modelId="{1F21F3BC-921A-4323-BEC7-7F5A9D0A6858}" type="presOf" srcId="{3CDEFF47-431F-4804-B7B5-505E390798F9}" destId="{83BBA83A-6D55-443A-801F-E17CB4B3E483}" srcOrd="1" destOrd="0" presId="urn:microsoft.com/office/officeart/2016/7/layout/RepeatingBendingProcessNew"/>
    <dgm:cxn modelId="{BF4E05BF-77EE-43B5-9563-686B29FB61EA}" type="presOf" srcId="{3638EC15-B2AE-482A-BD94-26A070AEAB6B}" destId="{BC19550F-9737-4A39-A576-25BC17281DE8}" srcOrd="1" destOrd="0" presId="urn:microsoft.com/office/officeart/2016/7/layout/RepeatingBendingProcessNew"/>
    <dgm:cxn modelId="{4F3E47D0-C3AB-435C-B1D5-DA9F2EDA40A0}" type="presOf" srcId="{49BAFEBD-4D16-4A05-A10A-62BE27E32244}" destId="{F357632D-AC7F-4249-9D4D-1938542AEE4B}" srcOrd="0" destOrd="0" presId="urn:microsoft.com/office/officeart/2016/7/layout/RepeatingBendingProcessNew"/>
    <dgm:cxn modelId="{2CB565D7-8A18-49E5-BF97-2F9D2A8EC769}" type="presOf" srcId="{C6328E36-6561-4A3D-AA73-F821ADF752A0}" destId="{08EC506C-E564-4083-A50E-398A8E7EB129}" srcOrd="0" destOrd="0" presId="urn:microsoft.com/office/officeart/2016/7/layout/RepeatingBendingProcessNew"/>
    <dgm:cxn modelId="{95E56DEC-718B-4219-8741-FE8CD14B3D1C}" srcId="{FDD8D1F3-C986-4B98-BA42-8468416B2CC4}" destId="{86902F0F-29B3-488D-BA56-80477D89F226}" srcOrd="0" destOrd="0" parTransId="{7C4883BD-3E55-4A2B-9465-E96D157790ED}" sibTransId="{6502000D-FB1B-46EC-A198-188788CF0BBF}"/>
    <dgm:cxn modelId="{4F2C02F6-3FBB-4A65-A8E8-38D3697816E7}" srcId="{FDD8D1F3-C986-4B98-BA42-8468416B2CC4}" destId="{D114D702-80CD-4449-A900-7B27CEBEA5DB}" srcOrd="1" destOrd="0" parTransId="{607D5EC8-E7C8-400B-BA94-FC19B731DED2}" sibTransId="{C0A15BEB-A1CB-4CD4-A069-86E8DD48103F}"/>
    <dgm:cxn modelId="{92B091FB-58F6-45C2-BAEA-38C741A36411}" srcId="{DDD4522E-369E-4A91-8B3C-4D3C7DAC5542}" destId="{5E755257-704B-4003-8ACE-E1A55E1F2E29}" srcOrd="0" destOrd="0" parTransId="{376418CB-3E13-4E58-B68C-106FEFE36E8E}" sibTransId="{0F0EE061-3DC5-4DB4-A0C7-AA9CD231B174}"/>
    <dgm:cxn modelId="{A468D56B-2A32-4ED7-AE47-DE762ECBFB66}" type="presParOf" srcId="{8DF19776-9B1C-465F-BE54-B3863E3DDACB}" destId="{83C9688D-C9EB-4BDA-8AB2-DA53E4E2E99A}" srcOrd="0" destOrd="0" presId="urn:microsoft.com/office/officeart/2016/7/layout/RepeatingBendingProcessNew"/>
    <dgm:cxn modelId="{645EFC1C-C602-4BC5-B1DE-08153768BADA}" type="presParOf" srcId="{8DF19776-9B1C-465F-BE54-B3863E3DDACB}" destId="{095E13E7-30FA-4151-9CFA-BB09B3628F7E}" srcOrd="1" destOrd="0" presId="urn:microsoft.com/office/officeart/2016/7/layout/RepeatingBendingProcessNew"/>
    <dgm:cxn modelId="{DA625864-BCA5-47B5-8235-6205ACF8AEF6}" type="presParOf" srcId="{095E13E7-30FA-4151-9CFA-BB09B3628F7E}" destId="{6E7CDA89-6F60-4825-AA12-279B4818A6C2}" srcOrd="0" destOrd="0" presId="urn:microsoft.com/office/officeart/2016/7/layout/RepeatingBendingProcessNew"/>
    <dgm:cxn modelId="{83F8F597-2278-420F-AE21-565304054C59}" type="presParOf" srcId="{8DF19776-9B1C-465F-BE54-B3863E3DDACB}" destId="{4C563319-0DA6-4A68-A847-3AECF9ADAE1F}" srcOrd="2" destOrd="0" presId="urn:microsoft.com/office/officeart/2016/7/layout/RepeatingBendingProcessNew"/>
    <dgm:cxn modelId="{FA70D8B9-1BF7-4113-AAD8-858305DE4FF6}" type="presParOf" srcId="{8DF19776-9B1C-465F-BE54-B3863E3DDACB}" destId="{1508523C-B4DF-44FF-9125-F7A340E31C53}" srcOrd="3" destOrd="0" presId="urn:microsoft.com/office/officeart/2016/7/layout/RepeatingBendingProcessNew"/>
    <dgm:cxn modelId="{D40AD8A4-4BF8-454E-AF85-BA978AD96C37}" type="presParOf" srcId="{1508523C-B4DF-44FF-9125-F7A340E31C53}" destId="{BC19550F-9737-4A39-A576-25BC17281DE8}" srcOrd="0" destOrd="0" presId="urn:microsoft.com/office/officeart/2016/7/layout/RepeatingBendingProcessNew"/>
    <dgm:cxn modelId="{6DD4E838-34DE-49AF-8BD0-A8480CB98694}" type="presParOf" srcId="{8DF19776-9B1C-465F-BE54-B3863E3DDACB}" destId="{D3AA03D4-BBC1-479A-824F-650DF37CFA54}" srcOrd="4" destOrd="0" presId="urn:microsoft.com/office/officeart/2016/7/layout/RepeatingBendingProcessNew"/>
    <dgm:cxn modelId="{78F5A42C-5CE9-46FD-B880-6B34CC5DACC2}" type="presParOf" srcId="{8DF19776-9B1C-465F-BE54-B3863E3DDACB}" destId="{08EC506C-E564-4083-A50E-398A8E7EB129}" srcOrd="5" destOrd="0" presId="urn:microsoft.com/office/officeart/2016/7/layout/RepeatingBendingProcessNew"/>
    <dgm:cxn modelId="{E2D21449-ADB2-478D-8591-AE528829143B}" type="presParOf" srcId="{08EC506C-E564-4083-A50E-398A8E7EB129}" destId="{A462043B-A506-4A49-8773-513BFC120562}" srcOrd="0" destOrd="0" presId="urn:microsoft.com/office/officeart/2016/7/layout/RepeatingBendingProcessNew"/>
    <dgm:cxn modelId="{CCB7C328-D306-48CA-82B0-52066DE8AEA1}" type="presParOf" srcId="{8DF19776-9B1C-465F-BE54-B3863E3DDACB}" destId="{5EE7D2FB-5A19-40F2-8E38-B9716C570982}" srcOrd="6" destOrd="0" presId="urn:microsoft.com/office/officeart/2016/7/layout/RepeatingBendingProcessNew"/>
    <dgm:cxn modelId="{4B8F8A9A-C26B-4911-B61C-C699CCFBEF87}" type="presParOf" srcId="{8DF19776-9B1C-465F-BE54-B3863E3DDACB}" destId="{F5B66BE6-9D67-465B-AA5D-6A012C9F76C0}" srcOrd="7" destOrd="0" presId="urn:microsoft.com/office/officeart/2016/7/layout/RepeatingBendingProcessNew"/>
    <dgm:cxn modelId="{9B0DA479-AEFA-45CF-B3AF-FA01F61F62E8}" type="presParOf" srcId="{F5B66BE6-9D67-465B-AA5D-6A012C9F76C0}" destId="{8033F7A5-81AA-4D37-B015-D88519BDC149}" srcOrd="0" destOrd="0" presId="urn:microsoft.com/office/officeart/2016/7/layout/RepeatingBendingProcessNew"/>
    <dgm:cxn modelId="{F2420105-40FB-416A-A4E9-AC095E1CF1AC}" type="presParOf" srcId="{8DF19776-9B1C-465F-BE54-B3863E3DDACB}" destId="{4D556AF7-50AF-4B74-BBA6-15FAEE5D2285}" srcOrd="8" destOrd="0" presId="urn:microsoft.com/office/officeart/2016/7/layout/RepeatingBendingProcessNew"/>
    <dgm:cxn modelId="{7E7A1ACA-F313-4623-A421-7A6F31DBB172}" type="presParOf" srcId="{8DF19776-9B1C-465F-BE54-B3863E3DDACB}" destId="{984B6051-1A54-4743-A767-36FC10F0F1AA}" srcOrd="9" destOrd="0" presId="urn:microsoft.com/office/officeart/2016/7/layout/RepeatingBendingProcessNew"/>
    <dgm:cxn modelId="{07695A2E-B47C-48A1-B3A0-7BEC5F0CBE73}" type="presParOf" srcId="{984B6051-1A54-4743-A767-36FC10F0F1AA}" destId="{83BBA83A-6D55-443A-801F-E17CB4B3E483}" srcOrd="0" destOrd="0" presId="urn:microsoft.com/office/officeart/2016/7/layout/RepeatingBendingProcessNew"/>
    <dgm:cxn modelId="{7B4FF3BA-0DEF-4A02-A8F4-21A3F42923FA}" type="presParOf" srcId="{8DF19776-9B1C-465F-BE54-B3863E3DDACB}" destId="{F357632D-AC7F-4249-9D4D-1938542AEE4B}" srcOrd="10"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8CB2D-5D70-4F8F-9FA9-E838BE2C8A95}">
      <dsp:nvSpPr>
        <dsp:cNvPr id="0" name=""/>
        <dsp:cNvSpPr/>
      </dsp:nvSpPr>
      <dsp:spPr>
        <a:xfrm>
          <a:off x="0" y="32296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Aftale om arbejdstid for pædagogisk personale i Daginstitutioner, KKFO, Klubber og skoler m.fl.</a:t>
          </a:r>
          <a:endParaRPr lang="en-US" sz="1700" kern="1200" dirty="0">
            <a:solidFill>
              <a:schemeClr val="bg1"/>
            </a:solidFill>
          </a:endParaRPr>
        </a:p>
      </dsp:txBody>
      <dsp:txXfrm>
        <a:off x="33012" y="355975"/>
        <a:ext cx="6666080" cy="610236"/>
      </dsp:txXfrm>
    </dsp:sp>
    <dsp:sp modelId="{062FE2CD-83B6-4FF5-9A1A-FB3588CFB602}">
      <dsp:nvSpPr>
        <dsp:cNvPr id="0" name=""/>
        <dsp:cNvSpPr/>
      </dsp:nvSpPr>
      <dsp:spPr>
        <a:xfrm>
          <a:off x="0" y="104818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Vejledning til lokal arbejdstidsaftaler for pædagogisk personale i daginstitutioner og skoler </a:t>
          </a:r>
          <a:endParaRPr lang="en-US" sz="1700" kern="1200" dirty="0">
            <a:solidFill>
              <a:schemeClr val="bg1"/>
            </a:solidFill>
          </a:endParaRPr>
        </a:p>
      </dsp:txBody>
      <dsp:txXfrm>
        <a:off x="33012" y="1081195"/>
        <a:ext cx="6666080" cy="610236"/>
      </dsp:txXfrm>
    </dsp:sp>
    <dsp:sp modelId="{B88BB647-5E96-457F-A4A1-7A2E5B1F5A36}">
      <dsp:nvSpPr>
        <dsp:cNvPr id="0" name=""/>
        <dsp:cNvSpPr/>
      </dsp:nvSpPr>
      <dsp:spPr>
        <a:xfrm>
          <a:off x="0" y="177340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Procedureaftale vedrørende lokal løndannelse for pædagogisk personale i kommunale daginstitutioner, KKFO’er, forvaltningen mv</a:t>
          </a:r>
          <a:endParaRPr lang="en-US" sz="1700" kern="1200" dirty="0">
            <a:solidFill>
              <a:schemeClr val="bg1"/>
            </a:solidFill>
          </a:endParaRPr>
        </a:p>
      </dsp:txBody>
      <dsp:txXfrm>
        <a:off x="33012" y="1806415"/>
        <a:ext cx="6666080" cy="610236"/>
      </dsp:txXfrm>
    </dsp:sp>
    <dsp:sp modelId="{4C8A368B-54CB-4508-8EA8-C598A556559B}">
      <dsp:nvSpPr>
        <dsp:cNvPr id="0" name=""/>
        <dsp:cNvSpPr/>
      </dsp:nvSpPr>
      <dsp:spPr>
        <a:xfrm>
          <a:off x="0" y="249862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Forhåndsaftale for pædagoger og ikke-uddannede klubmedarbejdere</a:t>
          </a:r>
          <a:endParaRPr lang="en-US" sz="1700" kern="1200" dirty="0">
            <a:solidFill>
              <a:schemeClr val="bg1"/>
            </a:solidFill>
          </a:endParaRPr>
        </a:p>
      </dsp:txBody>
      <dsp:txXfrm>
        <a:off x="33012" y="2531635"/>
        <a:ext cx="6666080" cy="610236"/>
      </dsp:txXfrm>
    </dsp:sp>
    <dsp:sp modelId="{4F0EC379-9BD6-4BFC-A4C1-1FAA117EF547}">
      <dsp:nvSpPr>
        <dsp:cNvPr id="0" name=""/>
        <dsp:cNvSpPr/>
      </dsp:nvSpPr>
      <dsp:spPr>
        <a:xfrm>
          <a:off x="0" y="322384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Forhåndsaftale for pædagogmedhjælpere og pædagogiske assistenter i kommunale og selvejende institutioner </a:t>
          </a:r>
          <a:endParaRPr lang="en-US" sz="1700" kern="1200" dirty="0">
            <a:solidFill>
              <a:schemeClr val="bg1"/>
            </a:solidFill>
          </a:endParaRPr>
        </a:p>
      </dsp:txBody>
      <dsp:txXfrm>
        <a:off x="33012" y="3256855"/>
        <a:ext cx="6666080" cy="610236"/>
      </dsp:txXfrm>
    </dsp:sp>
    <dsp:sp modelId="{2170D762-5111-49A5-8149-D3AD1799DC92}">
      <dsp:nvSpPr>
        <dsp:cNvPr id="0" name=""/>
        <dsp:cNvSpPr/>
      </dsp:nvSpPr>
      <dsp:spPr>
        <a:xfrm>
          <a:off x="0" y="394906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MED-aftalen BUF 2024 </a:t>
          </a:r>
          <a:endParaRPr lang="en-US" sz="1700" kern="1200" dirty="0">
            <a:solidFill>
              <a:schemeClr val="bg1"/>
            </a:solidFill>
          </a:endParaRPr>
        </a:p>
      </dsp:txBody>
      <dsp:txXfrm>
        <a:off x="33012" y="3982075"/>
        <a:ext cx="6666080" cy="610236"/>
      </dsp:txXfrm>
    </dsp:sp>
    <dsp:sp modelId="{6ECD9D68-7782-4014-A62E-BD99043CCE74}">
      <dsp:nvSpPr>
        <dsp:cNvPr id="0" name=""/>
        <dsp:cNvSpPr/>
      </dsp:nvSpPr>
      <dsp:spPr>
        <a:xfrm>
          <a:off x="0" y="4674283"/>
          <a:ext cx="6732104" cy="67626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bg1"/>
              </a:solidFill>
            </a:rPr>
            <a:t>Aftale om fravær af familiemæssige årsager, barselsaftalen, KL, 2024</a:t>
          </a:r>
          <a:endParaRPr lang="en-US" sz="1700" kern="1200" dirty="0">
            <a:solidFill>
              <a:schemeClr val="bg1"/>
            </a:solidFill>
          </a:endParaRPr>
        </a:p>
      </dsp:txBody>
      <dsp:txXfrm>
        <a:off x="33012" y="4707295"/>
        <a:ext cx="6666080" cy="610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E13E7-30FA-4151-9CFA-BB09B3628F7E}">
      <dsp:nvSpPr>
        <dsp:cNvPr id="0" name=""/>
        <dsp:cNvSpPr/>
      </dsp:nvSpPr>
      <dsp:spPr>
        <a:xfrm>
          <a:off x="2217493" y="770386"/>
          <a:ext cx="383452" cy="91440"/>
        </a:xfrm>
        <a:custGeom>
          <a:avLst/>
          <a:gdLst/>
          <a:ahLst/>
          <a:cxnLst/>
          <a:rect l="0" t="0" r="0" b="0"/>
          <a:pathLst>
            <a:path>
              <a:moveTo>
                <a:pt x="0" y="54592"/>
              </a:moveTo>
              <a:lnTo>
                <a:pt x="208826" y="54592"/>
              </a:lnTo>
              <a:lnTo>
                <a:pt x="208826" y="45720"/>
              </a:lnTo>
              <a:lnTo>
                <a:pt x="383452"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98866" y="813812"/>
        <a:ext cx="20707" cy="4588"/>
      </dsp:txXfrm>
    </dsp:sp>
    <dsp:sp modelId="{83C9688D-C9EB-4BDA-8AB2-DA53E4E2E99A}">
      <dsp:nvSpPr>
        <dsp:cNvPr id="0" name=""/>
        <dsp:cNvSpPr/>
      </dsp:nvSpPr>
      <dsp:spPr>
        <a:xfrm>
          <a:off x="226262" y="32593"/>
          <a:ext cx="1993031" cy="158477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err="1">
              <a:latin typeface="Open Sans" panose="020B0606030504020204" pitchFamily="34" charset="0"/>
              <a:ea typeface="Open Sans" panose="020B0606030504020204" pitchFamily="34" charset="0"/>
              <a:cs typeface="Open Sans" panose="020B0606030504020204" pitchFamily="34" charset="0"/>
            </a:rPr>
            <a:t>LFS’s</a:t>
          </a:r>
          <a:r>
            <a:rPr lang="da-DK" sz="1300" kern="1200" dirty="0">
              <a:latin typeface="Open Sans" panose="020B0606030504020204" pitchFamily="34" charset="0"/>
              <a:ea typeface="Open Sans" panose="020B0606030504020204" pitchFamily="34" charset="0"/>
              <a:cs typeface="Open Sans" panose="020B0606030504020204" pitchFamily="34" charset="0"/>
            </a:rPr>
            <a:t> øverste myndighed</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26262" y="32593"/>
        <a:ext cx="1993031" cy="1584770"/>
      </dsp:txXfrm>
    </dsp:sp>
    <dsp:sp modelId="{1508523C-B4DF-44FF-9125-F7A340E31C53}">
      <dsp:nvSpPr>
        <dsp:cNvPr id="0" name=""/>
        <dsp:cNvSpPr/>
      </dsp:nvSpPr>
      <dsp:spPr>
        <a:xfrm>
          <a:off x="4624577" y="770386"/>
          <a:ext cx="472142" cy="91440"/>
        </a:xfrm>
        <a:custGeom>
          <a:avLst/>
          <a:gdLst/>
          <a:ahLst/>
          <a:cxnLst/>
          <a:rect l="0" t="0" r="0" b="0"/>
          <a:pathLst>
            <a:path>
              <a:moveTo>
                <a:pt x="0" y="45720"/>
              </a:moveTo>
              <a:lnTo>
                <a:pt x="253171" y="45720"/>
              </a:lnTo>
              <a:lnTo>
                <a:pt x="253171" y="54592"/>
              </a:lnTo>
              <a:lnTo>
                <a:pt x="472142" y="54592"/>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48077" y="813812"/>
        <a:ext cx="25141" cy="4588"/>
      </dsp:txXfrm>
    </dsp:sp>
    <dsp:sp modelId="{4C563319-0DA6-4A68-A847-3AECF9ADAE1F}">
      <dsp:nvSpPr>
        <dsp:cNvPr id="0" name=""/>
        <dsp:cNvSpPr/>
      </dsp:nvSpPr>
      <dsp:spPr>
        <a:xfrm>
          <a:off x="2633346" y="13682"/>
          <a:ext cx="1993031" cy="160484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26 Hovedbestyrelses-</a:t>
          </a:r>
        </a:p>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medlemmer</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633346" y="13682"/>
        <a:ext cx="1993031" cy="1604848"/>
      </dsp:txXfrm>
    </dsp:sp>
    <dsp:sp modelId="{08EC506C-E564-4083-A50E-398A8E7EB129}">
      <dsp:nvSpPr>
        <dsp:cNvPr id="0" name=""/>
        <dsp:cNvSpPr/>
      </dsp:nvSpPr>
      <dsp:spPr>
        <a:xfrm>
          <a:off x="1222778" y="1642835"/>
          <a:ext cx="4902856" cy="427797"/>
        </a:xfrm>
        <a:custGeom>
          <a:avLst/>
          <a:gdLst/>
          <a:ahLst/>
          <a:cxnLst/>
          <a:rect l="0" t="0" r="0" b="0"/>
          <a:pathLst>
            <a:path>
              <a:moveTo>
                <a:pt x="4902856" y="0"/>
              </a:moveTo>
              <a:lnTo>
                <a:pt x="4902856" y="230998"/>
              </a:lnTo>
              <a:lnTo>
                <a:pt x="0" y="230998"/>
              </a:lnTo>
              <a:lnTo>
                <a:pt x="0" y="427797"/>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51100" y="1854439"/>
        <a:ext cx="246211" cy="4588"/>
      </dsp:txXfrm>
    </dsp:sp>
    <dsp:sp modelId="{D3AA03D4-BBC1-479A-824F-650DF37CFA54}">
      <dsp:nvSpPr>
        <dsp:cNvPr id="0" name=""/>
        <dsp:cNvSpPr/>
      </dsp:nvSpPr>
      <dsp:spPr>
        <a:xfrm>
          <a:off x="5129119" y="5323"/>
          <a:ext cx="1993031" cy="1639311"/>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t" anchorCtr="0">
          <a:noAutofit/>
        </a:bodyPr>
        <a:lstStyle/>
        <a:p>
          <a:pPr marL="0" lvl="0" indent="0" algn="l" defTabSz="533400">
            <a:lnSpc>
              <a:spcPct val="90000"/>
            </a:lnSpc>
            <a:spcBef>
              <a:spcPct val="0"/>
            </a:spcBef>
            <a:spcAft>
              <a:spcPct val="35000"/>
            </a:spcAft>
            <a:buNone/>
          </a:pPr>
          <a:r>
            <a:rPr lang="da-DK" sz="1200" kern="1200" dirty="0">
              <a:latin typeface="Open Sans" panose="020B0606030504020204" pitchFamily="34" charset="0"/>
              <a:ea typeface="Open Sans" panose="020B0606030504020204" pitchFamily="34" charset="0"/>
              <a:cs typeface="Open Sans" panose="020B0606030504020204" pitchFamily="34" charset="0"/>
            </a:rPr>
            <a:t>86 repræsentanter fra fagområderne</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114300" lvl="1" indent="-114300" algn="l" defTabSz="533400">
            <a:lnSpc>
              <a:spcPct val="90000"/>
            </a:lnSpc>
            <a:spcBef>
              <a:spcPct val="0"/>
            </a:spcBef>
            <a:spcAft>
              <a:spcPct val="15000"/>
            </a:spcAft>
            <a:buChar char="•"/>
          </a:pPr>
          <a:r>
            <a:rPr lang="da-DK" sz="1200" kern="1200" dirty="0">
              <a:latin typeface="Open Sans" panose="020B0606030504020204" pitchFamily="34" charset="0"/>
              <a:ea typeface="Open Sans" panose="020B0606030504020204" pitchFamily="34" charset="0"/>
              <a:cs typeface="Open Sans" panose="020B0606030504020204" pitchFamily="34" charset="0"/>
            </a:rPr>
            <a:t> 20 repræsentanter fra Dagplejen</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114300" lvl="1" indent="-114300" algn="l" defTabSz="533400">
            <a:lnSpc>
              <a:spcPct val="90000"/>
            </a:lnSpc>
            <a:spcBef>
              <a:spcPct val="0"/>
            </a:spcBef>
            <a:spcAft>
              <a:spcPct val="15000"/>
            </a:spcAft>
            <a:buChar char="•"/>
          </a:pPr>
          <a:r>
            <a:rPr lang="da-DK" sz="1200" kern="1200" dirty="0">
              <a:latin typeface="Open Sans" panose="020B0606030504020204" pitchFamily="34" charset="0"/>
              <a:ea typeface="Open Sans" panose="020B0606030504020204" pitchFamily="34" charset="0"/>
              <a:cs typeface="Open Sans" panose="020B0606030504020204" pitchFamily="34" charset="0"/>
            </a:rPr>
            <a:t> 23 fra Specialområdet</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114300" lvl="1" indent="-114300" algn="l" defTabSz="533400">
            <a:lnSpc>
              <a:spcPct val="90000"/>
            </a:lnSpc>
            <a:spcBef>
              <a:spcPct val="0"/>
            </a:spcBef>
            <a:spcAft>
              <a:spcPct val="15000"/>
            </a:spcAft>
            <a:buChar char="•"/>
          </a:pPr>
          <a:r>
            <a:rPr lang="da-DK" sz="1200" kern="1200" dirty="0">
              <a:latin typeface="Open Sans" panose="020B0606030504020204" pitchFamily="34" charset="0"/>
              <a:ea typeface="Open Sans" panose="020B0606030504020204" pitchFamily="34" charset="0"/>
              <a:cs typeface="Open Sans" panose="020B0606030504020204" pitchFamily="34" charset="0"/>
            </a:rPr>
            <a:t> 43 fra Almenområdet</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57150" lvl="1" indent="-57150" algn="l" defTabSz="400050">
            <a:lnSpc>
              <a:spcPct val="90000"/>
            </a:lnSpc>
            <a:spcBef>
              <a:spcPct val="0"/>
            </a:spcBef>
            <a:spcAft>
              <a:spcPct val="15000"/>
            </a:spcAft>
            <a:buChar char="•"/>
          </a:pPr>
          <a:endParaRPr lang="en-US" sz="900" kern="1200"/>
        </a:p>
      </dsp:txBody>
      <dsp:txXfrm>
        <a:off x="5129119" y="5323"/>
        <a:ext cx="1993031" cy="1639311"/>
      </dsp:txXfrm>
    </dsp:sp>
    <dsp:sp modelId="{F5B66BE6-9D67-465B-AA5D-6A012C9F76C0}">
      <dsp:nvSpPr>
        <dsp:cNvPr id="0" name=""/>
        <dsp:cNvSpPr/>
      </dsp:nvSpPr>
      <dsp:spPr>
        <a:xfrm>
          <a:off x="2217493" y="2987450"/>
          <a:ext cx="427797" cy="91440"/>
        </a:xfrm>
        <a:custGeom>
          <a:avLst/>
          <a:gdLst/>
          <a:ahLst/>
          <a:cxnLst/>
          <a:rect l="0" t="0" r="0" b="0"/>
          <a:pathLst>
            <a:path>
              <a:moveTo>
                <a:pt x="0" y="45720"/>
              </a:moveTo>
              <a:lnTo>
                <a:pt x="427797"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19932" y="3030875"/>
        <a:ext cx="22919" cy="4588"/>
      </dsp:txXfrm>
    </dsp:sp>
    <dsp:sp modelId="{5EE7D2FB-5A19-40F2-8E38-B9716C570982}">
      <dsp:nvSpPr>
        <dsp:cNvPr id="0" name=""/>
        <dsp:cNvSpPr/>
      </dsp:nvSpPr>
      <dsp:spPr>
        <a:xfrm>
          <a:off x="226262" y="2103032"/>
          <a:ext cx="1993031" cy="18602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Mødes november i lige årstal</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26262" y="2103032"/>
        <a:ext cx="1993031" cy="1860275"/>
      </dsp:txXfrm>
    </dsp:sp>
    <dsp:sp modelId="{984B6051-1A54-4743-A767-36FC10F0F1AA}">
      <dsp:nvSpPr>
        <dsp:cNvPr id="0" name=""/>
        <dsp:cNvSpPr/>
      </dsp:nvSpPr>
      <dsp:spPr>
        <a:xfrm>
          <a:off x="4668922" y="2987450"/>
          <a:ext cx="427797" cy="91440"/>
        </a:xfrm>
        <a:custGeom>
          <a:avLst/>
          <a:gdLst/>
          <a:ahLst/>
          <a:cxnLst/>
          <a:rect l="0" t="0" r="0" b="0"/>
          <a:pathLst>
            <a:path>
              <a:moveTo>
                <a:pt x="0" y="45720"/>
              </a:moveTo>
              <a:lnTo>
                <a:pt x="427797"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71360" y="3030875"/>
        <a:ext cx="22919" cy="4588"/>
      </dsp:txXfrm>
    </dsp:sp>
    <dsp:sp modelId="{4D556AF7-50AF-4B74-BBA6-15FAEE5D2285}">
      <dsp:nvSpPr>
        <dsp:cNvPr id="0" name=""/>
        <dsp:cNvSpPr/>
      </dsp:nvSpPr>
      <dsp:spPr>
        <a:xfrm>
          <a:off x="2677690" y="2123576"/>
          <a:ext cx="1993031" cy="181918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Drøfter og beslutter det fremtidige arbejde</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677690" y="2123576"/>
        <a:ext cx="1993031" cy="1819186"/>
      </dsp:txXfrm>
    </dsp:sp>
    <dsp:sp modelId="{F357632D-AC7F-4249-9D4D-1938542AEE4B}">
      <dsp:nvSpPr>
        <dsp:cNvPr id="0" name=""/>
        <dsp:cNvSpPr/>
      </dsp:nvSpPr>
      <dsp:spPr>
        <a:xfrm>
          <a:off x="5129119" y="2132718"/>
          <a:ext cx="1993031" cy="18009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Valg af Formand, Næstformand, kasser og to forretningsudvalgs-medlemmer &amp; valg til Hovedbestyrelsen.</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129119" y="2132718"/>
        <a:ext cx="1993031" cy="18009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DC72223-9FCB-4EE1-96F2-4F7D03C1E2A3}" type="datetimeFigureOut">
              <a:rPr lang="da-DK" smtClean="0"/>
              <a:t>08-09-2026</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1B84EB6-682C-4631-B4BF-CD523752604A}" type="slidenum">
              <a:rPr lang="da-DK" smtClean="0"/>
              <a:t>‹nr.›</a:t>
            </a:fld>
            <a:endParaRPr lang="da-DK"/>
          </a:p>
        </p:txBody>
      </p:sp>
    </p:spTree>
    <p:extLst>
      <p:ext uri="{BB962C8B-B14F-4D97-AF65-F5344CB8AC3E}">
        <p14:creationId xmlns:p14="http://schemas.microsoft.com/office/powerpoint/2010/main" val="2285408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1384C5E-DB72-46FC-BE7C-E3CC67CEF974}" type="slidenum">
              <a:rPr lang="da-DK" smtClean="0"/>
              <a:t>1</a:t>
            </a:fld>
            <a:endParaRPr lang="da-DK"/>
          </a:p>
        </p:txBody>
      </p:sp>
    </p:spTree>
    <p:extLst>
      <p:ext uri="{BB962C8B-B14F-4D97-AF65-F5344CB8AC3E}">
        <p14:creationId xmlns:p14="http://schemas.microsoft.com/office/powerpoint/2010/main" val="1905061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434C-8ECC-0CB2-6A07-FA48D4155FF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B82FC1D-5009-A024-B2CC-AA2D8A5BF45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9EBFB23-D112-713C-58C4-213A1A289D60}"/>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A6D9C4A-6528-F9E4-BDA4-90B95E4A9738}"/>
              </a:ext>
            </a:extLst>
          </p:cNvPr>
          <p:cNvSpPr>
            <a:spLocks noGrp="1"/>
          </p:cNvSpPr>
          <p:nvPr>
            <p:ph type="sldNum" sz="quarter" idx="5"/>
          </p:nvPr>
        </p:nvSpPr>
        <p:spPr/>
        <p:txBody>
          <a:bodyPr/>
          <a:lstStyle/>
          <a:p>
            <a:fld id="{71384C5E-DB72-46FC-BE7C-E3CC67CEF974}" type="slidenum">
              <a:rPr lang="da-DK" smtClean="0"/>
              <a:t>2</a:t>
            </a:fld>
            <a:endParaRPr lang="da-DK"/>
          </a:p>
        </p:txBody>
      </p:sp>
    </p:spTree>
    <p:extLst>
      <p:ext uri="{BB962C8B-B14F-4D97-AF65-F5344CB8AC3E}">
        <p14:creationId xmlns:p14="http://schemas.microsoft.com/office/powerpoint/2010/main" val="3385566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31F98-450D-7B9D-2C9A-3CBB72894BA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38B840B-282D-EFD3-7F77-1D76BDED684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200F99E-F3C6-8B78-C950-1AF54172627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6F3AA57-8B6C-CF16-0BF0-9925EB5843A3}"/>
              </a:ext>
            </a:extLst>
          </p:cNvPr>
          <p:cNvSpPr>
            <a:spLocks noGrp="1"/>
          </p:cNvSpPr>
          <p:nvPr>
            <p:ph type="sldNum" sz="quarter" idx="5"/>
          </p:nvPr>
        </p:nvSpPr>
        <p:spPr/>
        <p:txBody>
          <a:bodyPr/>
          <a:lstStyle/>
          <a:p>
            <a:fld id="{71384C5E-DB72-46FC-BE7C-E3CC67CEF974}" type="slidenum">
              <a:rPr lang="da-DK" smtClean="0"/>
              <a:t>3</a:t>
            </a:fld>
            <a:endParaRPr lang="da-DK"/>
          </a:p>
        </p:txBody>
      </p:sp>
    </p:spTree>
    <p:extLst>
      <p:ext uri="{BB962C8B-B14F-4D97-AF65-F5344CB8AC3E}">
        <p14:creationId xmlns:p14="http://schemas.microsoft.com/office/powerpoint/2010/main" val="690224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1384C5E-DB72-46FC-BE7C-E3CC67CEF974}" type="slidenum">
              <a:rPr lang="da-DK" smtClean="0"/>
              <a:t>4</a:t>
            </a:fld>
            <a:endParaRPr lang="da-DK"/>
          </a:p>
        </p:txBody>
      </p:sp>
    </p:spTree>
    <p:extLst>
      <p:ext uri="{BB962C8B-B14F-4D97-AF65-F5344CB8AC3E}">
        <p14:creationId xmlns:p14="http://schemas.microsoft.com/office/powerpoint/2010/main" val="1413451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71384C5E-DB72-46FC-BE7C-E3CC67CEF974}" type="slidenum">
              <a:rPr lang="da-DK" smtClean="0"/>
              <a:t>5</a:t>
            </a:fld>
            <a:endParaRPr lang="da-DK"/>
          </a:p>
        </p:txBody>
      </p:sp>
    </p:spTree>
    <p:extLst>
      <p:ext uri="{BB962C8B-B14F-4D97-AF65-F5344CB8AC3E}">
        <p14:creationId xmlns:p14="http://schemas.microsoft.com/office/powerpoint/2010/main" val="2877392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26C1-81A2-1089-BAF9-68E74621C59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0D457EE-F284-6FA7-589E-A3C95A994EB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70AA2D1-4501-A8FF-6E27-C14D45DEE14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0D96715-AF61-5045-6F52-3E2B97AF02DE}"/>
              </a:ext>
            </a:extLst>
          </p:cNvPr>
          <p:cNvSpPr>
            <a:spLocks noGrp="1"/>
          </p:cNvSpPr>
          <p:nvPr>
            <p:ph type="sldNum" sz="quarter" idx="5"/>
          </p:nvPr>
        </p:nvSpPr>
        <p:spPr/>
        <p:txBody>
          <a:bodyPr/>
          <a:lstStyle/>
          <a:p>
            <a:fld id="{71384C5E-DB72-46FC-BE7C-E3CC67CEF974}" type="slidenum">
              <a:rPr lang="da-DK" smtClean="0"/>
              <a:t>6</a:t>
            </a:fld>
            <a:endParaRPr lang="da-DK"/>
          </a:p>
        </p:txBody>
      </p:sp>
    </p:spTree>
    <p:extLst>
      <p:ext uri="{BB962C8B-B14F-4D97-AF65-F5344CB8AC3E}">
        <p14:creationId xmlns:p14="http://schemas.microsoft.com/office/powerpoint/2010/main" val="2526735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7</a:t>
            </a:fld>
            <a:endParaRPr lang="da-DK"/>
          </a:p>
        </p:txBody>
      </p:sp>
    </p:spTree>
    <p:extLst>
      <p:ext uri="{BB962C8B-B14F-4D97-AF65-F5344CB8AC3E}">
        <p14:creationId xmlns:p14="http://schemas.microsoft.com/office/powerpoint/2010/main" val="355835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8</a:t>
            </a:fld>
            <a:endParaRPr lang="da-DK"/>
          </a:p>
        </p:txBody>
      </p:sp>
    </p:spTree>
    <p:extLst>
      <p:ext uri="{BB962C8B-B14F-4D97-AF65-F5344CB8AC3E}">
        <p14:creationId xmlns:p14="http://schemas.microsoft.com/office/powerpoint/2010/main" val="3986689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9</a:t>
            </a:fld>
            <a:endParaRPr lang="da-DK"/>
          </a:p>
        </p:txBody>
      </p:sp>
    </p:spTree>
    <p:extLst>
      <p:ext uri="{BB962C8B-B14F-4D97-AF65-F5344CB8AC3E}">
        <p14:creationId xmlns:p14="http://schemas.microsoft.com/office/powerpoint/2010/main" val="518894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10</a:t>
            </a:fld>
            <a:endParaRPr lang="da-DK"/>
          </a:p>
        </p:txBody>
      </p:sp>
    </p:spTree>
    <p:extLst>
      <p:ext uri="{BB962C8B-B14F-4D97-AF65-F5344CB8AC3E}">
        <p14:creationId xmlns:p14="http://schemas.microsoft.com/office/powerpoint/2010/main" val="190484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11</a:t>
            </a:fld>
            <a:endParaRPr lang="da-DK"/>
          </a:p>
        </p:txBody>
      </p:sp>
    </p:spTree>
    <p:extLst>
      <p:ext uri="{BB962C8B-B14F-4D97-AF65-F5344CB8AC3E}">
        <p14:creationId xmlns:p14="http://schemas.microsoft.com/office/powerpoint/2010/main" val="730482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7EDB6-E887-EA51-610A-07DD888A65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9D9D37F-65AF-0F66-75A1-34454F6E3E4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053720A-FFF3-D427-5A7D-DFC32243F90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77CEB77-3578-A613-CFE9-4A9E00C4FF78}"/>
              </a:ext>
            </a:extLst>
          </p:cNvPr>
          <p:cNvSpPr>
            <a:spLocks noGrp="1"/>
          </p:cNvSpPr>
          <p:nvPr>
            <p:ph type="sldNum" sz="quarter" idx="5"/>
          </p:nvPr>
        </p:nvSpPr>
        <p:spPr/>
        <p:txBody>
          <a:bodyPr/>
          <a:lstStyle/>
          <a:p>
            <a:fld id="{71384C5E-DB72-46FC-BE7C-E3CC67CEF974}" type="slidenum">
              <a:rPr lang="da-DK" smtClean="0"/>
              <a:t>12</a:t>
            </a:fld>
            <a:endParaRPr lang="da-DK"/>
          </a:p>
        </p:txBody>
      </p:sp>
    </p:spTree>
    <p:extLst>
      <p:ext uri="{BB962C8B-B14F-4D97-AF65-F5344CB8AC3E}">
        <p14:creationId xmlns:p14="http://schemas.microsoft.com/office/powerpoint/2010/main" val="2428689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EA2F3-FDC4-CD24-B84A-F689A61CE52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8722258-2EE4-9105-06BA-67F046EC4CE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410A7D9-E7EF-E210-DEBE-96D101AB17DB}"/>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7D9C8D90-9499-F49D-7BD9-46F6DFFDC095}"/>
              </a:ext>
            </a:extLst>
          </p:cNvPr>
          <p:cNvSpPr>
            <a:spLocks noGrp="1"/>
          </p:cNvSpPr>
          <p:nvPr>
            <p:ph type="sldNum" sz="quarter" idx="5"/>
          </p:nvPr>
        </p:nvSpPr>
        <p:spPr/>
        <p:txBody>
          <a:bodyPr/>
          <a:lstStyle/>
          <a:p>
            <a:fld id="{71384C5E-DB72-46FC-BE7C-E3CC67CEF974}" type="slidenum">
              <a:rPr lang="da-DK" smtClean="0"/>
              <a:t>13</a:t>
            </a:fld>
            <a:endParaRPr lang="da-DK"/>
          </a:p>
        </p:txBody>
      </p:sp>
    </p:spTree>
    <p:extLst>
      <p:ext uri="{BB962C8B-B14F-4D97-AF65-F5344CB8AC3E}">
        <p14:creationId xmlns:p14="http://schemas.microsoft.com/office/powerpoint/2010/main" val="2744300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99EBA-F66E-E79E-8B6E-F50CE3B108A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5237AE-50EA-C20B-0F10-2AC15C2CA80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2FE18A0-3157-958A-49E3-3A8C799FEA8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AE1F5E28-9339-3B89-5B17-B5096B561C14}"/>
              </a:ext>
            </a:extLst>
          </p:cNvPr>
          <p:cNvSpPr>
            <a:spLocks noGrp="1"/>
          </p:cNvSpPr>
          <p:nvPr>
            <p:ph type="sldNum" sz="quarter" idx="5"/>
          </p:nvPr>
        </p:nvSpPr>
        <p:spPr/>
        <p:txBody>
          <a:bodyPr/>
          <a:lstStyle/>
          <a:p>
            <a:fld id="{71384C5E-DB72-46FC-BE7C-E3CC67CEF974}" type="slidenum">
              <a:rPr lang="da-DK" smtClean="0"/>
              <a:t>14</a:t>
            </a:fld>
            <a:endParaRPr lang="da-DK"/>
          </a:p>
        </p:txBody>
      </p:sp>
    </p:spTree>
    <p:extLst>
      <p:ext uri="{BB962C8B-B14F-4D97-AF65-F5344CB8AC3E}">
        <p14:creationId xmlns:p14="http://schemas.microsoft.com/office/powerpoint/2010/main" val="988484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15</a:t>
            </a:fld>
            <a:endParaRPr lang="da-DK"/>
          </a:p>
        </p:txBody>
      </p:sp>
    </p:spTree>
    <p:extLst>
      <p:ext uri="{BB962C8B-B14F-4D97-AF65-F5344CB8AC3E}">
        <p14:creationId xmlns:p14="http://schemas.microsoft.com/office/powerpoint/2010/main" val="2373338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EEF84-8A37-D779-CBE6-8A7CFC7266F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EB647C2-72C7-0D98-F8AB-85FDA94E8F9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FEAB4D9-9D48-D642-3F77-E1455FDAB75F}"/>
              </a:ext>
            </a:extLst>
          </p:cNvPr>
          <p:cNvSpPr>
            <a:spLocks noGrp="1"/>
          </p:cNvSpPr>
          <p:nvPr>
            <p:ph type="body" idx="1"/>
          </p:nvPr>
        </p:nvSpPr>
        <p:spPr/>
        <p:txBody>
          <a:bodyPr/>
          <a:lstStyle/>
          <a:p>
            <a:r>
              <a:rPr lang="da-DK" dirty="0"/>
              <a:t>Overblik/forklaring af Lønoplysningsskema </a:t>
            </a:r>
          </a:p>
        </p:txBody>
      </p:sp>
      <p:sp>
        <p:nvSpPr>
          <p:cNvPr id="4" name="Pladsholder til slidenummer 3">
            <a:extLst>
              <a:ext uri="{FF2B5EF4-FFF2-40B4-BE49-F238E27FC236}">
                <a16:creationId xmlns:a16="http://schemas.microsoft.com/office/drawing/2014/main" id="{0EC4CD85-C579-1FBC-86B3-C6357F54B526}"/>
              </a:ext>
            </a:extLst>
          </p:cNvPr>
          <p:cNvSpPr>
            <a:spLocks noGrp="1"/>
          </p:cNvSpPr>
          <p:nvPr>
            <p:ph type="sldNum" sz="quarter" idx="5"/>
          </p:nvPr>
        </p:nvSpPr>
        <p:spPr/>
        <p:txBody>
          <a:bodyPr/>
          <a:lstStyle/>
          <a:p>
            <a:fld id="{71384C5E-DB72-46FC-BE7C-E3CC67CEF974}" type="slidenum">
              <a:rPr lang="da-DK" smtClean="0"/>
              <a:t>16</a:t>
            </a:fld>
            <a:endParaRPr lang="da-DK"/>
          </a:p>
        </p:txBody>
      </p:sp>
    </p:spTree>
    <p:extLst>
      <p:ext uri="{BB962C8B-B14F-4D97-AF65-F5344CB8AC3E}">
        <p14:creationId xmlns:p14="http://schemas.microsoft.com/office/powerpoint/2010/main" val="3860325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17</a:t>
            </a:fld>
            <a:endParaRPr lang="da-DK"/>
          </a:p>
        </p:txBody>
      </p:sp>
    </p:spTree>
    <p:extLst>
      <p:ext uri="{BB962C8B-B14F-4D97-AF65-F5344CB8AC3E}">
        <p14:creationId xmlns:p14="http://schemas.microsoft.com/office/powerpoint/2010/main" val="3070877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Svar </a:t>
            </a:r>
          </a:p>
          <a:p>
            <a:pPr marL="171450" indent="-171450">
              <a:buFont typeface="Arial" panose="020B0604020202020204" pitchFamily="34" charset="0"/>
              <a:buChar char="•"/>
            </a:pPr>
            <a:r>
              <a:rPr lang="da-DK" dirty="0"/>
              <a:t>Ea: § 25 i forhåndsaftalen stk. 2</a:t>
            </a:r>
          </a:p>
          <a:p>
            <a:pPr marL="0" indent="0">
              <a:buFont typeface="Arial" panose="020B0604020202020204" pitchFamily="34" charset="0"/>
              <a:buNone/>
            </a:pPr>
            <a:endParaRPr lang="da-DK"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Sif: Erfaringen starter altid d. 1 i måneden. Er man ansat efter d. 1. i måneden gælder erfaringsdatoen fra den 1. i næste måned. Hun stiger næste gang i 1.1.2029 efter 6 års erfaring med 1 løntrin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dirty="0"/>
          </a:p>
          <a:p>
            <a:pPr marL="171450" indent="-171450">
              <a:buFont typeface="Arial" panose="020B0604020202020204" pitchFamily="34" charset="0"/>
              <a:buChar char="•"/>
            </a:pPr>
            <a:r>
              <a:rPr lang="da-DK" dirty="0"/>
              <a:t>Per: Hvis han har erfaring fra tidligere, der ikke står på lønsedlen, skal han aflevere dokumentation for sin tidligere ansættelse til ledelsen, å de kan rette hans erfaring. Derudover mangler Per et </a:t>
            </a:r>
            <a:r>
              <a:rPr lang="da-DK"/>
              <a:t>ulempetillæg  </a:t>
            </a:r>
          </a:p>
          <a:p>
            <a:pPr marL="171450" indent="-171450">
              <a:buFont typeface="Arial" panose="020B0604020202020204" pitchFamily="34" charset="0"/>
              <a:buChar char="•"/>
            </a:pPr>
            <a:endParaRPr lang="da-DK" dirty="0"/>
          </a:p>
          <a:p>
            <a:pPr marL="171450" indent="-171450">
              <a:buFont typeface="Arial" panose="020B0604020202020204" pitchFamily="34" charset="0"/>
              <a:buChar char="•"/>
            </a:pPr>
            <a:r>
              <a:rPr lang="da-DK" dirty="0"/>
              <a:t>Bob: Bob får allerede tillæg for at være AMR, og vil som udgangspunkt ikke få tillæg for at gennemføre uddannelsen. Skal han have tillæg for uddannelse, skal det være fordi han arbejder med noget udover AMR-posten. (og vil være svær at skille fra hinanden) </a:t>
            </a:r>
          </a:p>
          <a:p>
            <a:pPr marL="171450" indent="-171450">
              <a:buFont typeface="Arial" panose="020B0604020202020204" pitchFamily="34" charset="0"/>
              <a:buChar char="•"/>
            </a:pPr>
            <a:endParaRPr lang="da-DK" dirty="0"/>
          </a:p>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18</a:t>
            </a:fld>
            <a:endParaRPr lang="da-DK"/>
          </a:p>
        </p:txBody>
      </p:sp>
    </p:spTree>
    <p:extLst>
      <p:ext uri="{BB962C8B-B14F-4D97-AF65-F5344CB8AC3E}">
        <p14:creationId xmlns:p14="http://schemas.microsoft.com/office/powerpoint/2010/main" val="3162007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9DA2-3F0C-0C78-CC03-C4590BDF087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9882F54-B52D-B4E2-8F36-F46536B5347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DCFB038-7775-7DA7-AD81-9B537B4EE46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C152DBF-91DE-470E-8A9F-CFEAAF3CF779}"/>
              </a:ext>
            </a:extLst>
          </p:cNvPr>
          <p:cNvSpPr>
            <a:spLocks noGrp="1"/>
          </p:cNvSpPr>
          <p:nvPr>
            <p:ph type="sldNum" sz="quarter" idx="5"/>
          </p:nvPr>
        </p:nvSpPr>
        <p:spPr/>
        <p:txBody>
          <a:bodyPr/>
          <a:lstStyle/>
          <a:p>
            <a:fld id="{71384C5E-DB72-46FC-BE7C-E3CC67CEF974}" type="slidenum">
              <a:rPr lang="da-DK" smtClean="0"/>
              <a:t>19</a:t>
            </a:fld>
            <a:endParaRPr lang="da-DK"/>
          </a:p>
        </p:txBody>
      </p:sp>
    </p:spTree>
    <p:extLst>
      <p:ext uri="{BB962C8B-B14F-4D97-AF65-F5344CB8AC3E}">
        <p14:creationId xmlns:p14="http://schemas.microsoft.com/office/powerpoint/2010/main" val="2985111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21027-2502-3D95-8A59-DA01704C377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BCAEDFF-795F-3C6E-0BD7-28E51BFBC59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6672C5-9EE9-F36B-CAF3-BB18E6027485}"/>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4D0BAF4-7CCE-5E22-A74D-8025F6BDCB7D}"/>
              </a:ext>
            </a:extLst>
          </p:cNvPr>
          <p:cNvSpPr>
            <a:spLocks noGrp="1"/>
          </p:cNvSpPr>
          <p:nvPr>
            <p:ph type="sldNum" sz="quarter" idx="5"/>
          </p:nvPr>
        </p:nvSpPr>
        <p:spPr/>
        <p:txBody>
          <a:bodyPr/>
          <a:lstStyle/>
          <a:p>
            <a:fld id="{71384C5E-DB72-46FC-BE7C-E3CC67CEF974}" type="slidenum">
              <a:rPr lang="da-DK" smtClean="0"/>
              <a:t>20</a:t>
            </a:fld>
            <a:endParaRPr lang="da-DK"/>
          </a:p>
        </p:txBody>
      </p:sp>
    </p:spTree>
    <p:extLst>
      <p:ext uri="{BB962C8B-B14F-4D97-AF65-F5344CB8AC3E}">
        <p14:creationId xmlns:p14="http://schemas.microsoft.com/office/powerpoint/2010/main" val="449126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21</a:t>
            </a:fld>
            <a:endParaRPr lang="da-DK"/>
          </a:p>
        </p:txBody>
      </p:sp>
    </p:spTree>
    <p:extLst>
      <p:ext uri="{BB962C8B-B14F-4D97-AF65-F5344CB8AC3E}">
        <p14:creationId xmlns:p14="http://schemas.microsoft.com/office/powerpoint/2010/main" val="2778532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22</a:t>
            </a:fld>
            <a:endParaRPr lang="da-DK"/>
          </a:p>
        </p:txBody>
      </p:sp>
    </p:spTree>
    <p:extLst>
      <p:ext uri="{BB962C8B-B14F-4D97-AF65-F5344CB8AC3E}">
        <p14:creationId xmlns:p14="http://schemas.microsoft.com/office/powerpoint/2010/main" val="2284436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62876-859F-B62A-F948-B6F6D72FD49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F5117F-0571-4A4E-DD6E-479D30E3321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0D9EB12-C576-65D5-5DC3-FADA5DDE4B07}"/>
              </a:ext>
            </a:extLst>
          </p:cNvPr>
          <p:cNvSpPr>
            <a:spLocks noGrp="1"/>
          </p:cNvSpPr>
          <p:nvPr>
            <p:ph type="body" idx="1"/>
          </p:nvPr>
        </p:nvSpPr>
        <p:spPr/>
        <p:txBody>
          <a:bodyPr/>
          <a:lstStyle/>
          <a:p>
            <a:r>
              <a:rPr lang="da-DK" dirty="0"/>
              <a:t>Den blå pil viser, at AI troede at Pædagogoverenskomsten i København var BUPL’s </a:t>
            </a:r>
          </a:p>
          <a:p>
            <a:r>
              <a:rPr lang="da-DK" dirty="0"/>
              <a:t>De næste pile viser </a:t>
            </a:r>
          </a:p>
        </p:txBody>
      </p:sp>
      <p:sp>
        <p:nvSpPr>
          <p:cNvPr id="4" name="Pladsholder til slidenummer 3">
            <a:extLst>
              <a:ext uri="{FF2B5EF4-FFF2-40B4-BE49-F238E27FC236}">
                <a16:creationId xmlns:a16="http://schemas.microsoft.com/office/drawing/2014/main" id="{2362AE6B-FC17-4DD2-C467-E5344A1D35F6}"/>
              </a:ext>
            </a:extLst>
          </p:cNvPr>
          <p:cNvSpPr>
            <a:spLocks noGrp="1"/>
          </p:cNvSpPr>
          <p:nvPr>
            <p:ph type="sldNum" sz="quarter" idx="5"/>
          </p:nvPr>
        </p:nvSpPr>
        <p:spPr/>
        <p:txBody>
          <a:bodyPr/>
          <a:lstStyle/>
          <a:p>
            <a:fld id="{21B84EB6-682C-4631-B4BF-CD523752604A}" type="slidenum">
              <a:rPr lang="da-DK" smtClean="0"/>
              <a:t>23</a:t>
            </a:fld>
            <a:endParaRPr lang="da-DK"/>
          </a:p>
        </p:txBody>
      </p:sp>
    </p:spTree>
    <p:extLst>
      <p:ext uri="{BB962C8B-B14F-4D97-AF65-F5344CB8AC3E}">
        <p14:creationId xmlns:p14="http://schemas.microsoft.com/office/powerpoint/2010/main" val="811031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 blå pil viser, at AI troede at Pædagogoverenskomsten i København var BUPL’s </a:t>
            </a:r>
          </a:p>
          <a:p>
            <a:r>
              <a:rPr lang="da-DK" dirty="0"/>
              <a:t>De andre pile viser kilderne 3 gule fagforretninger og 2 x BUPL, samt KL </a:t>
            </a:r>
          </a:p>
        </p:txBody>
      </p:sp>
      <p:sp>
        <p:nvSpPr>
          <p:cNvPr id="4" name="Pladsholder til slidenummer 3"/>
          <p:cNvSpPr>
            <a:spLocks noGrp="1"/>
          </p:cNvSpPr>
          <p:nvPr>
            <p:ph type="sldNum" sz="quarter" idx="5"/>
          </p:nvPr>
        </p:nvSpPr>
        <p:spPr/>
        <p:txBody>
          <a:bodyPr/>
          <a:lstStyle/>
          <a:p>
            <a:fld id="{21B84EB6-682C-4631-B4BF-CD523752604A}" type="slidenum">
              <a:rPr lang="da-DK" smtClean="0"/>
              <a:t>24</a:t>
            </a:fld>
            <a:endParaRPr lang="da-DK"/>
          </a:p>
        </p:txBody>
      </p:sp>
    </p:spTree>
    <p:extLst>
      <p:ext uri="{BB962C8B-B14F-4D97-AF65-F5344CB8AC3E}">
        <p14:creationId xmlns:p14="http://schemas.microsoft.com/office/powerpoint/2010/main" val="1063407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25</a:t>
            </a:fld>
            <a:endParaRPr lang="da-DK"/>
          </a:p>
        </p:txBody>
      </p:sp>
    </p:spTree>
    <p:extLst>
      <p:ext uri="{BB962C8B-B14F-4D97-AF65-F5344CB8AC3E}">
        <p14:creationId xmlns:p14="http://schemas.microsoft.com/office/powerpoint/2010/main" val="3583317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26</a:t>
            </a:fld>
            <a:endParaRPr lang="da-DK"/>
          </a:p>
        </p:txBody>
      </p:sp>
    </p:spTree>
    <p:extLst>
      <p:ext uri="{BB962C8B-B14F-4D97-AF65-F5344CB8AC3E}">
        <p14:creationId xmlns:p14="http://schemas.microsoft.com/office/powerpoint/2010/main" val="4257521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27</a:t>
            </a:fld>
            <a:endParaRPr lang="da-DK"/>
          </a:p>
        </p:txBody>
      </p:sp>
    </p:spTree>
    <p:extLst>
      <p:ext uri="{BB962C8B-B14F-4D97-AF65-F5344CB8AC3E}">
        <p14:creationId xmlns:p14="http://schemas.microsoft.com/office/powerpoint/2010/main" val="448986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28</a:t>
            </a:fld>
            <a:endParaRPr lang="da-DK"/>
          </a:p>
        </p:txBody>
      </p:sp>
    </p:spTree>
    <p:extLst>
      <p:ext uri="{BB962C8B-B14F-4D97-AF65-F5344CB8AC3E}">
        <p14:creationId xmlns:p14="http://schemas.microsoft.com/office/powerpoint/2010/main" val="3203653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29</a:t>
            </a:fld>
            <a:endParaRPr lang="da-DK"/>
          </a:p>
        </p:txBody>
      </p:sp>
    </p:spTree>
    <p:extLst>
      <p:ext uri="{BB962C8B-B14F-4D97-AF65-F5344CB8AC3E}">
        <p14:creationId xmlns:p14="http://schemas.microsoft.com/office/powerpoint/2010/main" val="37720967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30</a:t>
            </a:fld>
            <a:endParaRPr lang="da-DK"/>
          </a:p>
        </p:txBody>
      </p:sp>
    </p:spTree>
    <p:extLst>
      <p:ext uri="{BB962C8B-B14F-4D97-AF65-F5344CB8AC3E}">
        <p14:creationId xmlns:p14="http://schemas.microsoft.com/office/powerpoint/2010/main" val="4048817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31</a:t>
            </a:fld>
            <a:endParaRPr lang="da-DK"/>
          </a:p>
        </p:txBody>
      </p:sp>
    </p:spTree>
    <p:extLst>
      <p:ext uri="{BB962C8B-B14F-4D97-AF65-F5344CB8AC3E}">
        <p14:creationId xmlns:p14="http://schemas.microsoft.com/office/powerpoint/2010/main" val="2085773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32</a:t>
            </a:fld>
            <a:endParaRPr lang="da-DK"/>
          </a:p>
        </p:txBody>
      </p:sp>
    </p:spTree>
    <p:extLst>
      <p:ext uri="{BB962C8B-B14F-4D97-AF65-F5344CB8AC3E}">
        <p14:creationId xmlns:p14="http://schemas.microsoft.com/office/powerpoint/2010/main" val="2676096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33</a:t>
            </a:fld>
            <a:endParaRPr lang="da-DK"/>
          </a:p>
        </p:txBody>
      </p:sp>
    </p:spTree>
    <p:extLst>
      <p:ext uri="{BB962C8B-B14F-4D97-AF65-F5344CB8AC3E}">
        <p14:creationId xmlns:p14="http://schemas.microsoft.com/office/powerpoint/2010/main" val="11683419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34</a:t>
            </a:fld>
            <a:endParaRPr lang="da-DK"/>
          </a:p>
        </p:txBody>
      </p:sp>
    </p:spTree>
    <p:extLst>
      <p:ext uri="{BB962C8B-B14F-4D97-AF65-F5344CB8AC3E}">
        <p14:creationId xmlns:p14="http://schemas.microsoft.com/office/powerpoint/2010/main" val="2852306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MÅSKE kommer denne op, ellers kommer du direkte til næste side. </a:t>
            </a:r>
          </a:p>
        </p:txBody>
      </p:sp>
      <p:sp>
        <p:nvSpPr>
          <p:cNvPr id="4" name="Pladsholder til slidenummer 3"/>
          <p:cNvSpPr>
            <a:spLocks noGrp="1"/>
          </p:cNvSpPr>
          <p:nvPr>
            <p:ph type="sldNum" sz="quarter" idx="5"/>
          </p:nvPr>
        </p:nvSpPr>
        <p:spPr/>
        <p:txBody>
          <a:bodyPr/>
          <a:lstStyle/>
          <a:p>
            <a:fld id="{21B84EB6-682C-4631-B4BF-CD523752604A}" type="slidenum">
              <a:rPr lang="da-DK" smtClean="0"/>
              <a:t>35</a:t>
            </a:fld>
            <a:endParaRPr lang="da-DK"/>
          </a:p>
        </p:txBody>
      </p:sp>
    </p:spTree>
    <p:extLst>
      <p:ext uri="{BB962C8B-B14F-4D97-AF65-F5344CB8AC3E}">
        <p14:creationId xmlns:p14="http://schemas.microsoft.com/office/powerpoint/2010/main" val="2150381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en god idé at lægge alle de lokale aftaler, som I har brug for ind under Mine udvalgte. Aftalerne kommer på næste slide </a:t>
            </a:r>
          </a:p>
        </p:txBody>
      </p:sp>
      <p:sp>
        <p:nvSpPr>
          <p:cNvPr id="4" name="Pladsholder til slidenummer 3"/>
          <p:cNvSpPr>
            <a:spLocks noGrp="1"/>
          </p:cNvSpPr>
          <p:nvPr>
            <p:ph type="sldNum" sz="quarter" idx="5"/>
          </p:nvPr>
        </p:nvSpPr>
        <p:spPr/>
        <p:txBody>
          <a:bodyPr/>
          <a:lstStyle/>
          <a:p>
            <a:fld id="{21B84EB6-682C-4631-B4BF-CD523752604A}" type="slidenum">
              <a:rPr lang="da-DK" smtClean="0"/>
              <a:t>36</a:t>
            </a:fld>
            <a:endParaRPr lang="da-DK"/>
          </a:p>
        </p:txBody>
      </p:sp>
    </p:spTree>
    <p:extLst>
      <p:ext uri="{BB962C8B-B14F-4D97-AF65-F5344CB8AC3E}">
        <p14:creationId xmlns:p14="http://schemas.microsoft.com/office/powerpoint/2010/main" val="12328492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37</a:t>
            </a:fld>
            <a:endParaRPr lang="da-DK"/>
          </a:p>
        </p:txBody>
      </p:sp>
    </p:spTree>
    <p:extLst>
      <p:ext uri="{BB962C8B-B14F-4D97-AF65-F5344CB8AC3E}">
        <p14:creationId xmlns:p14="http://schemas.microsoft.com/office/powerpoint/2010/main" val="8212963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38</a:t>
            </a:fld>
            <a:endParaRPr lang="da-DK"/>
          </a:p>
        </p:txBody>
      </p:sp>
    </p:spTree>
    <p:extLst>
      <p:ext uri="{BB962C8B-B14F-4D97-AF65-F5344CB8AC3E}">
        <p14:creationId xmlns:p14="http://schemas.microsoft.com/office/powerpoint/2010/main" val="23096500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Klik på linket. Der er videorundtur i </a:t>
            </a:r>
            <a:r>
              <a:rPr lang="da-DK" dirty="0" err="1"/>
              <a:t>TR-appen</a:t>
            </a:r>
            <a:r>
              <a:rPr lang="da-DK" dirty="0"/>
              <a:t> på 5 minutter </a:t>
            </a:r>
          </a:p>
        </p:txBody>
      </p:sp>
      <p:sp>
        <p:nvSpPr>
          <p:cNvPr id="4" name="Pladsholder til slidenummer 3"/>
          <p:cNvSpPr>
            <a:spLocks noGrp="1"/>
          </p:cNvSpPr>
          <p:nvPr>
            <p:ph type="sldNum" sz="quarter" idx="5"/>
          </p:nvPr>
        </p:nvSpPr>
        <p:spPr/>
        <p:txBody>
          <a:bodyPr/>
          <a:lstStyle/>
          <a:p>
            <a:fld id="{21B84EB6-682C-4631-B4BF-CD523752604A}" type="slidenum">
              <a:rPr lang="da-DK" smtClean="0"/>
              <a:t>39</a:t>
            </a:fld>
            <a:endParaRPr lang="da-DK"/>
          </a:p>
        </p:txBody>
      </p:sp>
    </p:spTree>
    <p:extLst>
      <p:ext uri="{BB962C8B-B14F-4D97-AF65-F5344CB8AC3E}">
        <p14:creationId xmlns:p14="http://schemas.microsoft.com/office/powerpoint/2010/main" val="3508208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1B84EB6-682C-4631-B4BF-CD523752604A}" type="slidenum">
              <a:rPr lang="da-DK" smtClean="0"/>
              <a:t>40</a:t>
            </a:fld>
            <a:endParaRPr lang="da-DK"/>
          </a:p>
        </p:txBody>
      </p:sp>
    </p:spTree>
    <p:extLst>
      <p:ext uri="{BB962C8B-B14F-4D97-AF65-F5344CB8AC3E}">
        <p14:creationId xmlns:p14="http://schemas.microsoft.com/office/powerpoint/2010/main" val="8407007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3E956-33F7-1C21-FB5A-E61C3D590FB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C74106-1988-A6A3-D4B6-8F5A36D8DB4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E231560-CE5C-3F4B-4141-5D9773F08EA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8558F75-4166-F32C-5007-F07F7B200094}"/>
              </a:ext>
            </a:extLst>
          </p:cNvPr>
          <p:cNvSpPr>
            <a:spLocks noGrp="1"/>
          </p:cNvSpPr>
          <p:nvPr>
            <p:ph type="sldNum" sz="quarter" idx="5"/>
          </p:nvPr>
        </p:nvSpPr>
        <p:spPr/>
        <p:txBody>
          <a:bodyPr/>
          <a:lstStyle/>
          <a:p>
            <a:fld id="{71384C5E-DB72-46FC-BE7C-E3CC67CEF974}" type="slidenum">
              <a:rPr lang="da-DK" smtClean="0"/>
              <a:t>41</a:t>
            </a:fld>
            <a:endParaRPr lang="da-DK"/>
          </a:p>
        </p:txBody>
      </p:sp>
    </p:spTree>
    <p:extLst>
      <p:ext uri="{BB962C8B-B14F-4D97-AF65-F5344CB8AC3E}">
        <p14:creationId xmlns:p14="http://schemas.microsoft.com/office/powerpoint/2010/main" val="6092327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42</a:t>
            </a:fld>
            <a:endParaRPr lang="da-DK"/>
          </a:p>
        </p:txBody>
      </p:sp>
    </p:spTree>
    <p:extLst>
      <p:ext uri="{BB962C8B-B14F-4D97-AF65-F5344CB8AC3E}">
        <p14:creationId xmlns:p14="http://schemas.microsoft.com/office/powerpoint/2010/main" val="27768511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43</a:t>
            </a:fld>
            <a:endParaRPr lang="da-DK"/>
          </a:p>
        </p:txBody>
      </p:sp>
    </p:spTree>
    <p:extLst>
      <p:ext uri="{BB962C8B-B14F-4D97-AF65-F5344CB8AC3E}">
        <p14:creationId xmlns:p14="http://schemas.microsoft.com/office/powerpoint/2010/main" val="15060332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4C1B8-41F4-C407-A677-19FD7905859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B09FA2B-AEB2-4358-2ED7-498F0199AFD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42A8AB9-ABC8-C945-7524-DD6F0FB4053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8D43947-DEA6-8ECF-8887-C63D9C37ECC8}"/>
              </a:ext>
            </a:extLst>
          </p:cNvPr>
          <p:cNvSpPr>
            <a:spLocks noGrp="1"/>
          </p:cNvSpPr>
          <p:nvPr>
            <p:ph type="sldNum" sz="quarter" idx="5"/>
          </p:nvPr>
        </p:nvSpPr>
        <p:spPr/>
        <p:txBody>
          <a:bodyPr/>
          <a:lstStyle/>
          <a:p>
            <a:fld id="{71384C5E-DB72-46FC-BE7C-E3CC67CEF974}" type="slidenum">
              <a:rPr lang="da-DK" smtClean="0"/>
              <a:t>44</a:t>
            </a:fld>
            <a:endParaRPr lang="da-DK"/>
          </a:p>
        </p:txBody>
      </p:sp>
    </p:spTree>
    <p:extLst>
      <p:ext uri="{BB962C8B-B14F-4D97-AF65-F5344CB8AC3E}">
        <p14:creationId xmlns:p14="http://schemas.microsoft.com/office/powerpoint/2010/main" val="26462453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Martin Kragballe genopstiller som områdeformand </a:t>
            </a:r>
          </a:p>
        </p:txBody>
      </p:sp>
      <p:sp>
        <p:nvSpPr>
          <p:cNvPr id="4" name="Pladsholder til slidenummer 3"/>
          <p:cNvSpPr>
            <a:spLocks noGrp="1"/>
          </p:cNvSpPr>
          <p:nvPr>
            <p:ph type="sldNum" sz="quarter" idx="5"/>
          </p:nvPr>
        </p:nvSpPr>
        <p:spPr/>
        <p:txBody>
          <a:bodyPr/>
          <a:lstStyle/>
          <a:p>
            <a:fld id="{21B84EB6-682C-4631-B4BF-CD523752604A}" type="slidenum">
              <a:rPr lang="da-DK" smtClean="0"/>
              <a:t>45</a:t>
            </a:fld>
            <a:endParaRPr lang="da-DK"/>
          </a:p>
        </p:txBody>
      </p:sp>
    </p:spTree>
    <p:extLst>
      <p:ext uri="{BB962C8B-B14F-4D97-AF65-F5344CB8AC3E}">
        <p14:creationId xmlns:p14="http://schemas.microsoft.com/office/powerpoint/2010/main" val="11328108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 Repræsentantskabet er Landsforeningens øverste myndighed. Kun den kan give, forandre og ophæve vedtægter, ligesom enhver af repræsentantskabet vedtagen beslutning er bindende for Landsforeningens medlemmer.</a:t>
            </a:r>
          </a:p>
          <a:p>
            <a:r>
              <a:rPr lang="da-DK" dirty="0"/>
              <a:t>2. Repræsentantskabet består af hovedbestyrelsen samt 86 repræsentanter fra fagområderne fordelt med 20 delegerede til det område, der har det mindste medlemstal, 23 delegerede til det område, hvor medlemstallet ligger imellem og 43 delegerede til det område, der har det højeste medlemstal.</a:t>
            </a:r>
          </a:p>
          <a:p>
            <a:r>
              <a:rPr lang="da-DK" dirty="0"/>
              <a:t>3. Repræsentanterne vælges på </a:t>
            </a:r>
            <a:r>
              <a:rPr lang="da-DK" dirty="0" err="1"/>
              <a:t>fagområdegeneralforsam-lingerne</a:t>
            </a:r>
            <a:r>
              <a:rPr lang="da-DK" dirty="0"/>
              <a:t> på lige årstal. Samtidig vælges suppleanter. På ulige årstal i september indkaldes fagområdets medlemmer til et årsmøde. På årsmødet kan der foretages suppleringsvalg.</a:t>
            </a: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2094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nuværende FU medlemmer har meddelt, at de genopstiller. </a:t>
            </a:r>
          </a:p>
          <a:p>
            <a:r>
              <a:rPr lang="da-DK" dirty="0"/>
              <a:t>P.t. er der to andre opstillede til FU, hvilket betyder, at der bliver kampvalg om ledelsen i LFS. </a:t>
            </a:r>
            <a:br>
              <a:rPr lang="da-DK" dirty="0"/>
            </a:br>
            <a:r>
              <a:rPr lang="da-DK" dirty="0"/>
              <a:t>De to øvrige kandidater er</a:t>
            </a:r>
          </a:p>
          <a:p>
            <a:r>
              <a:rPr lang="da-DK" dirty="0"/>
              <a:t>Emil Solvind, TR for Frederiksberg </a:t>
            </a:r>
          </a:p>
          <a:p>
            <a:r>
              <a:rPr lang="da-DK" dirty="0"/>
              <a:t>Martin Kragballe Formand for almenområdet.  </a:t>
            </a:r>
          </a:p>
        </p:txBody>
      </p:sp>
      <p:sp>
        <p:nvSpPr>
          <p:cNvPr id="4" name="Pladsholder til slidenummer 3"/>
          <p:cNvSpPr>
            <a:spLocks noGrp="1"/>
          </p:cNvSpPr>
          <p:nvPr>
            <p:ph type="sldNum" sz="quarter" idx="5"/>
          </p:nvPr>
        </p:nvSpPr>
        <p:spPr/>
        <p:txBody>
          <a:bodyPr/>
          <a:lstStyle/>
          <a:p>
            <a:fld id="{21B84EB6-682C-4631-B4BF-CD523752604A}" type="slidenum">
              <a:rPr lang="da-DK" smtClean="0"/>
              <a:t>47</a:t>
            </a:fld>
            <a:endParaRPr lang="da-DK"/>
          </a:p>
        </p:txBody>
      </p:sp>
    </p:spTree>
    <p:extLst>
      <p:ext uri="{BB962C8B-B14F-4D97-AF65-F5344CB8AC3E}">
        <p14:creationId xmlns:p14="http://schemas.microsoft.com/office/powerpoint/2010/main" val="5485858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Kom og stem – vi gir kaffe og croissanter </a:t>
            </a:r>
          </a:p>
          <a:p>
            <a:r>
              <a:rPr lang="da-DK" dirty="0" err="1"/>
              <a:t>Info-møde</a:t>
            </a:r>
            <a:r>
              <a:rPr lang="da-DK" dirty="0"/>
              <a:t> om </a:t>
            </a:r>
            <a:r>
              <a:rPr lang="da-DK" dirty="0" err="1"/>
              <a:t>FTR’s</a:t>
            </a:r>
            <a:r>
              <a:rPr lang="da-DK" dirty="0"/>
              <a:t> rolle onsdag d. 7/10 </a:t>
            </a:r>
            <a:r>
              <a:rPr lang="da-DK" dirty="0" err="1"/>
              <a:t>kl</a:t>
            </a:r>
            <a:r>
              <a:rPr lang="da-DK" dirty="0"/>
              <a:t> 17.30-18.30 (Husk tilmelding)</a:t>
            </a:r>
          </a:p>
        </p:txBody>
      </p:sp>
      <p:sp>
        <p:nvSpPr>
          <p:cNvPr id="4" name="Pladsholder til slidenummer 3"/>
          <p:cNvSpPr>
            <a:spLocks noGrp="1"/>
          </p:cNvSpPr>
          <p:nvPr>
            <p:ph type="sldNum" sz="quarter" idx="5"/>
          </p:nvPr>
        </p:nvSpPr>
        <p:spPr/>
        <p:txBody>
          <a:bodyPr/>
          <a:lstStyle/>
          <a:p>
            <a:fld id="{64E5EA0C-4E06-4D3F-B425-0382D8A6610F}" type="slidenum">
              <a:rPr lang="da-DK" smtClean="0"/>
              <a:t>48</a:t>
            </a:fld>
            <a:endParaRPr lang="da-DK"/>
          </a:p>
        </p:txBody>
      </p:sp>
    </p:spTree>
    <p:extLst>
      <p:ext uri="{BB962C8B-B14F-4D97-AF65-F5344CB8AC3E}">
        <p14:creationId xmlns:p14="http://schemas.microsoft.com/office/powerpoint/2010/main" val="6861276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49</a:t>
            </a:fld>
            <a:endParaRPr lang="da-DK"/>
          </a:p>
        </p:txBody>
      </p:sp>
    </p:spTree>
    <p:extLst>
      <p:ext uri="{BB962C8B-B14F-4D97-AF65-F5344CB8AC3E}">
        <p14:creationId xmlns:p14="http://schemas.microsoft.com/office/powerpoint/2010/main" val="2073799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849ED06E-9FE0-4E05-B877-6B76AA3D9B16}" type="slidenum">
              <a:rPr lang="da-DK" smtClean="0"/>
              <a:t>50</a:t>
            </a:fld>
            <a:endParaRPr lang="da-DK"/>
          </a:p>
        </p:txBody>
      </p:sp>
    </p:spTree>
    <p:extLst>
      <p:ext uri="{BB962C8B-B14F-4D97-AF65-F5344CB8AC3E}">
        <p14:creationId xmlns:p14="http://schemas.microsoft.com/office/powerpoint/2010/main" val="22368359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r>
              <a:rPr lang="da-DK"/>
              <a:t>Gennemgå hvordan sagen går fra arbejdsgiver til FOA – hvor robotten tager den og sender den ud. Nu er der nye værktøjer så man ikke behøver sende tilbage til FOA.</a:t>
            </a:r>
          </a:p>
        </p:txBody>
      </p:sp>
      <p:sp>
        <p:nvSpPr>
          <p:cNvPr id="4" name="Pladsholder til slidenummer 3"/>
          <p:cNvSpPr>
            <a:spLocks noGrp="1"/>
          </p:cNvSpPr>
          <p:nvPr>
            <p:ph type="sldNum" sz="quarter" idx="5"/>
          </p:nvPr>
        </p:nvSpPr>
        <p:spPr/>
        <p:txBody>
          <a:bodyPr/>
          <a:lstStyle/>
          <a:p>
            <a:fld id="{849ED06E-9FE0-4E05-B877-6B76AA3D9B16}" type="slidenum">
              <a:rPr lang="da-DK" smtClean="0"/>
              <a:t>51</a:t>
            </a:fld>
            <a:endParaRPr lang="da-DK"/>
          </a:p>
        </p:txBody>
      </p:sp>
    </p:spTree>
    <p:extLst>
      <p:ext uri="{BB962C8B-B14F-4D97-AF65-F5344CB8AC3E}">
        <p14:creationId xmlns:p14="http://schemas.microsoft.com/office/powerpoint/2010/main" val="13107747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52</a:t>
            </a:fld>
            <a:endParaRPr lang="da-DK"/>
          </a:p>
        </p:txBody>
      </p:sp>
    </p:spTree>
    <p:extLst>
      <p:ext uri="{BB962C8B-B14F-4D97-AF65-F5344CB8AC3E}">
        <p14:creationId xmlns:p14="http://schemas.microsoft.com/office/powerpoint/2010/main" val="21086457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53</a:t>
            </a:fld>
            <a:endParaRPr lang="da-DK"/>
          </a:p>
        </p:txBody>
      </p:sp>
    </p:spTree>
    <p:extLst>
      <p:ext uri="{BB962C8B-B14F-4D97-AF65-F5344CB8AC3E}">
        <p14:creationId xmlns:p14="http://schemas.microsoft.com/office/powerpoint/2010/main" val="333331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54</a:t>
            </a:fld>
            <a:endParaRPr lang="da-DK"/>
          </a:p>
        </p:txBody>
      </p:sp>
    </p:spTree>
    <p:extLst>
      <p:ext uri="{BB962C8B-B14F-4D97-AF65-F5344CB8AC3E}">
        <p14:creationId xmlns:p14="http://schemas.microsoft.com/office/powerpoint/2010/main" val="40830690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55</a:t>
            </a:fld>
            <a:endParaRPr lang="da-DK"/>
          </a:p>
        </p:txBody>
      </p:sp>
    </p:spTree>
    <p:extLst>
      <p:ext uri="{BB962C8B-B14F-4D97-AF65-F5344CB8AC3E}">
        <p14:creationId xmlns:p14="http://schemas.microsoft.com/office/powerpoint/2010/main" val="21566603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1B84EB6-682C-4631-B4BF-CD523752604A}" type="slidenum">
              <a:rPr lang="da-DK" smtClean="0"/>
              <a:t>56</a:t>
            </a:fld>
            <a:endParaRPr lang="da-DK"/>
          </a:p>
        </p:txBody>
      </p:sp>
    </p:spTree>
    <p:extLst>
      <p:ext uri="{BB962C8B-B14F-4D97-AF65-F5344CB8AC3E}">
        <p14:creationId xmlns:p14="http://schemas.microsoft.com/office/powerpoint/2010/main" val="5677808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4E5EA0C-4E06-4D3F-B425-0382D8A6610F}" type="slidenum">
              <a:rPr lang="da-DK" smtClean="0"/>
              <a:t>57</a:t>
            </a:fld>
            <a:endParaRPr lang="da-DK"/>
          </a:p>
        </p:txBody>
      </p:sp>
    </p:spTree>
    <p:extLst>
      <p:ext uri="{BB962C8B-B14F-4D97-AF65-F5344CB8AC3E}">
        <p14:creationId xmlns:p14="http://schemas.microsoft.com/office/powerpoint/2010/main" val="91783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0A861E-B279-287A-32C6-1AA5F95F5BE5}"/>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E3EC64A-C4EB-A4C2-DE32-BDA71ED36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F6A4D4D-4E84-7FB1-0834-285863A165C6}"/>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5" name="Pladsholder til sidefod 4">
            <a:extLst>
              <a:ext uri="{FF2B5EF4-FFF2-40B4-BE49-F238E27FC236}">
                <a16:creationId xmlns:a16="http://schemas.microsoft.com/office/drawing/2014/main" id="{0D4D87FE-C466-FF41-0A45-F20F252D1D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93971FF-45D7-D90E-EBF3-CB813AEDC577}"/>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181847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E7EDF-BF23-E20A-985D-2A65F0095E8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8C33372-66D0-FD63-D8C3-1BF3E6A62D8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C61CB26-6E89-BC0D-39A8-E4E6A3D44C43}"/>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5" name="Pladsholder til sidefod 4">
            <a:extLst>
              <a:ext uri="{FF2B5EF4-FFF2-40B4-BE49-F238E27FC236}">
                <a16:creationId xmlns:a16="http://schemas.microsoft.com/office/drawing/2014/main" id="{A540E7ED-ACAE-837E-210C-3542ED9C836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0CD5307-AB20-92D4-4BA3-4C58E8C1B812}"/>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338960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DBBC16-AD80-7ADC-9ABF-4872C44326A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C439E24-C6D6-669E-166B-A5FD84C334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398A552B-F396-F805-BC22-8FBF72F9A41F}"/>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5" name="Pladsholder til sidefod 4">
            <a:extLst>
              <a:ext uri="{FF2B5EF4-FFF2-40B4-BE49-F238E27FC236}">
                <a16:creationId xmlns:a16="http://schemas.microsoft.com/office/drawing/2014/main" id="{B19C98BC-807B-36C0-C399-3B5C4509811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DBBDFBF-2052-BD50-BC40-8E03A3ADD4D9}"/>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1583231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BA9A2E-0F71-0892-B15A-F151C4F7A29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263B96B-5C73-C889-D85E-3FC6BA0B02F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BBCC4EB-D1DA-A5AF-32BE-52FEC924DC6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AAA6DB8C-CABF-7712-D141-55AA79DB1FF4}"/>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6" name="Pladsholder til sidefod 5">
            <a:extLst>
              <a:ext uri="{FF2B5EF4-FFF2-40B4-BE49-F238E27FC236}">
                <a16:creationId xmlns:a16="http://schemas.microsoft.com/office/drawing/2014/main" id="{EFF5D790-65EF-21C7-7E20-93E4F8EDE1B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9757238-0B00-6BA5-B993-A70504E8C3BF}"/>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4184486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F60B28-8282-C695-0BD1-063BF087DAA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CFE0C95-D303-C696-7772-886A332B0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7144324-DF63-DA0F-2706-FC99D3ABDDC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039F47D-FB14-4A9D-0E6F-A004159D6E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8246AEC-9502-5D96-7043-40751D988D66}"/>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D2D3392-3C2A-7AE4-2F8C-B2282DC9483D}"/>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8" name="Pladsholder til sidefod 7">
            <a:extLst>
              <a:ext uri="{FF2B5EF4-FFF2-40B4-BE49-F238E27FC236}">
                <a16:creationId xmlns:a16="http://schemas.microsoft.com/office/drawing/2014/main" id="{4A114DEF-66EF-B2B0-4A80-79713A798873}"/>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4235128-7F9C-C9C2-5B94-E2C3FDC9BB33}"/>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4054796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D4695-312D-5285-FD83-608BFD775409}"/>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9D1CB1C-FBE7-87A9-C1A5-76F090FC2AE1}"/>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4" name="Pladsholder til sidefod 3">
            <a:extLst>
              <a:ext uri="{FF2B5EF4-FFF2-40B4-BE49-F238E27FC236}">
                <a16:creationId xmlns:a16="http://schemas.microsoft.com/office/drawing/2014/main" id="{DB7FBF01-1BB0-23CE-3E06-C372F48AC44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1357FAE-CD85-186A-9A7E-D439429D453E}"/>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156335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4689E5D-7435-BAAF-F02C-0E1EDE79E2ED}"/>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3" name="Pladsholder til sidefod 2">
            <a:extLst>
              <a:ext uri="{FF2B5EF4-FFF2-40B4-BE49-F238E27FC236}">
                <a16:creationId xmlns:a16="http://schemas.microsoft.com/office/drawing/2014/main" id="{E8F8B4E3-D151-F507-16B2-788FF6E95E8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5F9569A-C174-3764-00BE-4FBD120E4872}"/>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1139032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93655C-ED24-11D7-7E84-0FE3B16192E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6C34147-DF44-A86D-FF71-54571FFC13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0E62EB81-AE48-3658-0F88-B9A4783506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A8C4090-5BFB-10BF-D6F0-968837B93855}"/>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6" name="Pladsholder til sidefod 5">
            <a:extLst>
              <a:ext uri="{FF2B5EF4-FFF2-40B4-BE49-F238E27FC236}">
                <a16:creationId xmlns:a16="http://schemas.microsoft.com/office/drawing/2014/main" id="{4D52EBE3-65B6-8EDC-0174-2B8ADC6973B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733FC9E-F76E-38B5-4752-EF499D50D900}"/>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2437791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8B864E-6669-282A-66A2-971D40F27AD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CC6AF9A-8D3A-84AC-FE7A-C803738AD3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304ECD8-C6B2-3A9B-F841-29C85F8BE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1A74830-2DA3-F667-03C5-5F3AE926162A}"/>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6" name="Pladsholder til sidefod 5">
            <a:extLst>
              <a:ext uri="{FF2B5EF4-FFF2-40B4-BE49-F238E27FC236}">
                <a16:creationId xmlns:a16="http://schemas.microsoft.com/office/drawing/2014/main" id="{0DD96BBD-435A-8F7E-F155-3334CDACAEB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6266C72-759D-D674-9199-3DFB1F78A3D2}"/>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3446922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FBABAF-3DF2-DFB3-23CE-9C5A3FBD7C49}"/>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AC4A15CE-B9E1-5805-A24B-ED2D790C0EF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516DD6D-FCA7-C2A3-0C5F-0D3C2215658C}"/>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5" name="Pladsholder til sidefod 4">
            <a:extLst>
              <a:ext uri="{FF2B5EF4-FFF2-40B4-BE49-F238E27FC236}">
                <a16:creationId xmlns:a16="http://schemas.microsoft.com/office/drawing/2014/main" id="{1EB37832-7053-40B2-6563-326B281BFCF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A0CAC6C-69C2-7567-CE24-8915560F0890}"/>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581628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0BB93663-27F0-0369-046A-B89585AF10A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685ED3A-143D-7B48-8391-7DE618662644}"/>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44A2D61-C216-7C02-E265-5818FDDE5C12}"/>
              </a:ext>
            </a:extLst>
          </p:cNvPr>
          <p:cNvSpPr>
            <a:spLocks noGrp="1"/>
          </p:cNvSpPr>
          <p:nvPr>
            <p:ph type="dt" sz="half" idx="10"/>
          </p:nvPr>
        </p:nvSpPr>
        <p:spPr/>
        <p:txBody>
          <a:bodyPr/>
          <a:lstStyle/>
          <a:p>
            <a:fld id="{39E900A3-6208-4100-BDFE-909309411360}" type="datetimeFigureOut">
              <a:rPr lang="da-DK" smtClean="0"/>
              <a:t>08-09-2026</a:t>
            </a:fld>
            <a:endParaRPr lang="da-DK"/>
          </a:p>
        </p:txBody>
      </p:sp>
      <p:sp>
        <p:nvSpPr>
          <p:cNvPr id="5" name="Pladsholder til sidefod 4">
            <a:extLst>
              <a:ext uri="{FF2B5EF4-FFF2-40B4-BE49-F238E27FC236}">
                <a16:creationId xmlns:a16="http://schemas.microsoft.com/office/drawing/2014/main" id="{50C6D499-2C8B-9B2F-F3C1-DA17D1CD0C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B55A79D-E967-6962-0B98-94DF77E153D7}"/>
              </a:ext>
            </a:extLst>
          </p:cNvPr>
          <p:cNvSpPr>
            <a:spLocks noGrp="1"/>
          </p:cNvSpPr>
          <p:nvPr>
            <p:ph type="sldNum" sz="quarter" idx="12"/>
          </p:nvPr>
        </p:nvSpPr>
        <p:spPr/>
        <p:txBody>
          <a:bodyPr/>
          <a:lstStyle/>
          <a:p>
            <a:fld id="{D0D7CF2D-C516-4168-B4BC-CFAB4241CFD9}" type="slidenum">
              <a:rPr lang="da-DK" smtClean="0"/>
              <a:t>‹nr.›</a:t>
            </a:fld>
            <a:endParaRPr lang="da-DK"/>
          </a:p>
        </p:txBody>
      </p:sp>
    </p:spTree>
    <p:extLst>
      <p:ext uri="{BB962C8B-B14F-4D97-AF65-F5344CB8AC3E}">
        <p14:creationId xmlns:p14="http://schemas.microsoft.com/office/powerpoint/2010/main" val="85071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60B5CEBA-4DE7-90B1-E245-37A1DBBEDE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19A2CFC-B3C9-8D28-328E-D154F946CE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C48D3B7-F239-9C0D-43E9-BA98974046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E900A3-6208-4100-BDFE-909309411360}" type="datetimeFigureOut">
              <a:rPr lang="da-DK" smtClean="0"/>
              <a:t>08-09-2026</a:t>
            </a:fld>
            <a:endParaRPr lang="da-DK"/>
          </a:p>
        </p:txBody>
      </p:sp>
      <p:sp>
        <p:nvSpPr>
          <p:cNvPr id="5" name="Pladsholder til sidefod 4">
            <a:extLst>
              <a:ext uri="{FF2B5EF4-FFF2-40B4-BE49-F238E27FC236}">
                <a16:creationId xmlns:a16="http://schemas.microsoft.com/office/drawing/2014/main" id="{649895E6-8DFE-8A0C-C8D1-A99868983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F2BDAF20-1FA5-315B-D975-68D18A2429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D7CF2D-C516-4168-B4BC-CFAB4241CFD9}" type="slidenum">
              <a:rPr lang="da-DK" smtClean="0"/>
              <a:t>‹nr.›</a:t>
            </a:fld>
            <a:endParaRPr lang="da-DK"/>
          </a:p>
        </p:txBody>
      </p:sp>
    </p:spTree>
    <p:extLst>
      <p:ext uri="{BB962C8B-B14F-4D97-AF65-F5344CB8AC3E}">
        <p14:creationId xmlns:p14="http://schemas.microsoft.com/office/powerpoint/2010/main" val="3957326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hyperlink" Target="mailto:vibj@foa.dk" TargetMode="External"/><Relationship Id="rId7" Type="http://schemas.openxmlformats.org/officeDocument/2006/relationships/hyperlink" Target="mailto:maria@foa.dk" TargetMode="External"/><Relationship Id="rId12"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mailto:mitb@foa.dk" TargetMode="External"/><Relationship Id="rId11" Type="http://schemas.openxmlformats.org/officeDocument/2006/relationships/image" Target="../media/image6.jpeg"/><Relationship Id="rId5" Type="http://schemas.openxmlformats.org/officeDocument/2006/relationships/hyperlink" Target="mailto:mimo@foa.dk" TargetMode="External"/><Relationship Id="rId10" Type="http://schemas.openxmlformats.org/officeDocument/2006/relationships/image" Target="../media/image5.jpeg"/><Relationship Id="rId4" Type="http://schemas.openxmlformats.org/officeDocument/2006/relationships/hyperlink" Target="mailto:nami@foa.dk" TargetMode="Externa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www.foa.dk/"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3.jp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3.jp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3.jp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0.png"/><Relationship Id="rId7" Type="http://schemas.openxmlformats.org/officeDocument/2006/relationships/diagramQuickStyle" Target="../diagrams/quickStyle1.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jpg"/><Relationship Id="rId9" Type="http://schemas.microsoft.com/office/2007/relationships/diagramDrawing" Target="../diagrams/drawing1.xml"/></Relationships>
</file>

<file path=ppt/slides/_rels/slide39.xml.rels><?xml version="1.0" encoding="UTF-8" standalone="yes"?>
<Relationships xmlns="http://schemas.openxmlformats.org/package/2006/relationships"><Relationship Id="rId3" Type="http://schemas.openxmlformats.org/officeDocument/2006/relationships/hyperlink" Target="https://foa.23video.com/1693766.ihtml?token=63ae105f0bc2bfc05e8f4d0feff398ba&amp;photo%5fid=88462512"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3.jpg"/><Relationship Id="rId5" Type="http://schemas.openxmlformats.org/officeDocument/2006/relationships/image" Target="../media/image31.png"/><Relationship Id="rId4" Type="http://schemas.openxmlformats.org/officeDocument/2006/relationships/hyperlink" Target="https://foa.23video.com/1693766.ihtml/player.html?token=63ae105f0bc2bfc05e8f4d0feff398ba&amp;photo%5fid=88462512"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svg"/><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hyperlink" Target="https://drive.google.com/file/d/1VpAl_P__4EazzRpEOpDGIIXZQ71rSie1/view"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jpg"/><Relationship Id="rId7"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s://www.foa.dk/afdelinger/lfs/arrangementer-medlemmer" TargetMode="External"/><Relationship Id="rId10" Type="http://schemas.openxmlformats.org/officeDocument/2006/relationships/image" Target="../media/image43.png"/><Relationship Id="rId4" Type="http://schemas.openxmlformats.org/officeDocument/2006/relationships/image" Target="../media/image38.jpeg"/><Relationship Id="rId9"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hyperlink" Target="http://www.lfs.dk/" TargetMode="External"/></Relationships>
</file>

<file path=ppt/slides/_rels/slide4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5.jpg"/><Relationship Id="rId7" Type="http://schemas.openxmlformats.org/officeDocument/2006/relationships/diagramColors" Target="../diagrams/colors2.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6.png"/></Relationships>
</file>

<file path=ppt/slides/_rels/slide47.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7.JPG"/><Relationship Id="rId7"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svg"/><Relationship Id="rId18" Type="http://schemas.openxmlformats.org/officeDocument/2006/relationships/image" Target="../media/image76.svg"/><Relationship Id="rId26" Type="http://schemas.openxmlformats.org/officeDocument/2006/relationships/image" Target="../media/image83.png"/><Relationship Id="rId3" Type="http://schemas.openxmlformats.org/officeDocument/2006/relationships/image" Target="../media/image61.svg"/><Relationship Id="rId21" Type="http://schemas.openxmlformats.org/officeDocument/2006/relationships/image" Target="../media/image79.svg"/><Relationship Id="rId7" Type="http://schemas.openxmlformats.org/officeDocument/2006/relationships/image" Target="../media/image65.svg"/><Relationship Id="rId12" Type="http://schemas.openxmlformats.org/officeDocument/2006/relationships/image" Target="../media/image70.svg"/><Relationship Id="rId17" Type="http://schemas.openxmlformats.org/officeDocument/2006/relationships/image" Target="../media/image75.svg"/><Relationship Id="rId25" Type="http://schemas.openxmlformats.org/officeDocument/2006/relationships/image" Target="../media/image82.png"/><Relationship Id="rId2" Type="http://schemas.openxmlformats.org/officeDocument/2006/relationships/notesSlide" Target="../notesSlides/notesSlide51.xml"/><Relationship Id="rId16" Type="http://schemas.openxmlformats.org/officeDocument/2006/relationships/image" Target="../media/image74.svg"/><Relationship Id="rId20" Type="http://schemas.openxmlformats.org/officeDocument/2006/relationships/image" Target="../media/image78.svg"/><Relationship Id="rId1" Type="http://schemas.openxmlformats.org/officeDocument/2006/relationships/slideLayout" Target="../slideLayouts/slideLayout6.xml"/><Relationship Id="rId6" Type="http://schemas.openxmlformats.org/officeDocument/2006/relationships/image" Target="../media/image64.svg"/><Relationship Id="rId11" Type="http://schemas.openxmlformats.org/officeDocument/2006/relationships/image" Target="../media/image69.svg"/><Relationship Id="rId24" Type="http://schemas.openxmlformats.org/officeDocument/2006/relationships/image" Target="../media/image81.png"/><Relationship Id="rId5" Type="http://schemas.openxmlformats.org/officeDocument/2006/relationships/image" Target="../media/image63.svg"/><Relationship Id="rId15" Type="http://schemas.openxmlformats.org/officeDocument/2006/relationships/image" Target="../media/image73.svg"/><Relationship Id="rId23" Type="http://schemas.microsoft.com/office/2007/relationships/hdphoto" Target="../media/hdphoto1.wdp"/><Relationship Id="rId28" Type="http://schemas.openxmlformats.org/officeDocument/2006/relationships/image" Target="../media/image3.jpg"/><Relationship Id="rId10" Type="http://schemas.openxmlformats.org/officeDocument/2006/relationships/image" Target="../media/image68.svg"/><Relationship Id="rId19" Type="http://schemas.openxmlformats.org/officeDocument/2006/relationships/image" Target="../media/image77.svg"/><Relationship Id="rId4" Type="http://schemas.openxmlformats.org/officeDocument/2006/relationships/image" Target="../media/image62.svg"/><Relationship Id="rId9" Type="http://schemas.openxmlformats.org/officeDocument/2006/relationships/image" Target="../media/image67.svg"/><Relationship Id="rId14" Type="http://schemas.openxmlformats.org/officeDocument/2006/relationships/image" Target="../media/image72.svg"/><Relationship Id="rId22" Type="http://schemas.openxmlformats.org/officeDocument/2006/relationships/image" Target="../media/image80.png"/><Relationship Id="rId27" Type="http://schemas.openxmlformats.org/officeDocument/2006/relationships/image" Target="../media/image60.png"/></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84.png"/></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5.jpg"/></Relationships>
</file>

<file path=ppt/slides/_rels/slide5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15E442CC-FEBF-42B8-9276-8841B63D0155}"/>
              </a:ext>
            </a:extLst>
          </p:cNvPr>
          <p:cNvSpPr>
            <a:spLocks noGrp="1"/>
          </p:cNvSpPr>
          <p:nvPr>
            <p:ph type="subTitle" idx="1"/>
          </p:nvPr>
        </p:nvSpPr>
        <p:spPr>
          <a:xfrm>
            <a:off x="6095999" y="4286865"/>
            <a:ext cx="5295878" cy="1199535"/>
          </a:xfrm>
        </p:spPr>
        <p:txBody>
          <a:bodyPr anchor="t">
            <a:normAutofit/>
          </a:bodyPr>
          <a:lstStyle/>
          <a:p>
            <a:pPr algn="l"/>
            <a:r>
              <a:rPr lang="da-DK" sz="6000" b="1" dirty="0">
                <a:effectLst>
                  <a:outerShdw blurRad="38100" dist="38100" dir="2700000" algn="tl">
                    <a:srgbClr val="000000">
                      <a:alpha val="43137"/>
                    </a:srgbClr>
                  </a:outerShdw>
                </a:effectLst>
              </a:rPr>
              <a:t>Uge 37 – 2026</a:t>
            </a:r>
          </a:p>
        </p:txBody>
      </p:sp>
      <p:sp>
        <p:nvSpPr>
          <p:cNvPr id="8" name="Titel 1">
            <a:extLst>
              <a:ext uri="{FF2B5EF4-FFF2-40B4-BE49-F238E27FC236}">
                <a16:creationId xmlns:a16="http://schemas.microsoft.com/office/drawing/2014/main" id="{ED8D9A03-136B-A14E-71B8-FE978DF5AF5D}"/>
              </a:ext>
            </a:extLst>
          </p:cNvPr>
          <p:cNvSpPr txBox="1">
            <a:spLocks/>
          </p:cNvSpPr>
          <p:nvPr/>
        </p:nvSpPr>
        <p:spPr>
          <a:xfrm>
            <a:off x="5891439" y="1174391"/>
            <a:ext cx="5295878" cy="24860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8000" b="1" dirty="0">
                <a:effectLst>
                  <a:outerShdw blurRad="38100" dist="38100" dir="2700000" algn="tl">
                    <a:srgbClr val="000000">
                      <a:alpha val="43137"/>
                    </a:srgbClr>
                  </a:outerShdw>
                </a:effectLst>
              </a:rPr>
              <a:t>TR-møde september</a:t>
            </a:r>
          </a:p>
        </p:txBody>
      </p:sp>
      <p:pic>
        <p:nvPicPr>
          <p:cNvPr id="2" name="Billede 1">
            <a:extLst>
              <a:ext uri="{FF2B5EF4-FFF2-40B4-BE49-F238E27FC236}">
                <a16:creationId xmlns:a16="http://schemas.microsoft.com/office/drawing/2014/main" id="{DADA2BD9-1210-D1FE-F74B-EDA5321B109C}"/>
              </a:ext>
            </a:extLst>
          </p:cNvPr>
          <p:cNvPicPr>
            <a:picLocks noChangeAspect="1"/>
          </p:cNvPicPr>
          <p:nvPr/>
        </p:nvPicPr>
        <p:blipFill>
          <a:blip r:embed="rId3"/>
          <a:stretch>
            <a:fillRect/>
          </a:stretch>
        </p:blipFill>
        <p:spPr>
          <a:xfrm>
            <a:off x="571501" y="826803"/>
            <a:ext cx="4931080" cy="5071953"/>
          </a:xfrm>
          <a:prstGeom prst="rect">
            <a:avLst/>
          </a:prstGeom>
        </p:spPr>
      </p:pic>
      <p:sp>
        <p:nvSpPr>
          <p:cNvPr id="4" name="Pladsholder til sidefod 3">
            <a:extLst>
              <a:ext uri="{FF2B5EF4-FFF2-40B4-BE49-F238E27FC236}">
                <a16:creationId xmlns:a16="http://schemas.microsoft.com/office/drawing/2014/main" id="{ECB73F3E-30BD-0259-F16F-325FB598AD57}"/>
              </a:ext>
            </a:extLst>
          </p:cNvPr>
          <p:cNvSpPr>
            <a:spLocks noGrp="1"/>
          </p:cNvSpPr>
          <p:nvPr>
            <p:ph type="ftr" sz="quarter" idx="11"/>
          </p:nvPr>
        </p:nvSpPr>
        <p:spPr/>
        <p:txBody>
          <a:bodyPr/>
          <a:lstStyle/>
          <a:p>
            <a:r>
              <a:rPr lang="da-DK"/>
              <a:t>FOA-WIFI: Farfartil4</a:t>
            </a:r>
          </a:p>
        </p:txBody>
      </p:sp>
    </p:spTree>
    <p:extLst>
      <p:ext uri="{BB962C8B-B14F-4D97-AF65-F5344CB8AC3E}">
        <p14:creationId xmlns:p14="http://schemas.microsoft.com/office/powerpoint/2010/main" val="3817024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E7F3F-429F-3D47-D76A-07D987753776}"/>
            </a:ext>
          </a:extLst>
        </p:cNvPr>
        <p:cNvGrpSpPr/>
        <p:nvPr/>
      </p:nvGrpSpPr>
      <p:grpSpPr>
        <a:xfrm>
          <a:off x="0" y="0"/>
          <a:ext cx="0" cy="0"/>
          <a:chOff x="0" y="0"/>
          <a:chExt cx="0" cy="0"/>
        </a:xfrm>
      </p:grpSpPr>
      <p:pic>
        <p:nvPicPr>
          <p:cNvPr id="7" name="Billede 6" descr="Morgenbrød: Morgenboller med variationer">
            <a:extLst>
              <a:ext uri="{FF2B5EF4-FFF2-40B4-BE49-F238E27FC236}">
                <a16:creationId xmlns:a16="http://schemas.microsoft.com/office/drawing/2014/main" id="{A8B838A6-4A11-79F0-EAF4-9881614F9627}"/>
              </a:ext>
            </a:extLst>
          </p:cNvPr>
          <p:cNvPicPr>
            <a:picLocks noChangeAspect="1"/>
          </p:cNvPicPr>
          <p:nvPr/>
        </p:nvPicPr>
        <p:blipFill>
          <a:blip r:embed="rId3"/>
          <a:srcRect r="844" b="-1"/>
          <a:stretch>
            <a:fillRect/>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8" name="Titel 1">
            <a:extLst>
              <a:ext uri="{FF2B5EF4-FFF2-40B4-BE49-F238E27FC236}">
                <a16:creationId xmlns:a16="http://schemas.microsoft.com/office/drawing/2014/main" id="{C45D25F0-AF13-5FF0-788A-8263242BE0F8}"/>
              </a:ext>
            </a:extLst>
          </p:cNvPr>
          <p:cNvSpPr txBox="1">
            <a:spLocks/>
          </p:cNvSpPr>
          <p:nvPr/>
        </p:nvSpPr>
        <p:spPr>
          <a:xfrm>
            <a:off x="6343650" y="3962400"/>
            <a:ext cx="5505814" cy="169040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400" b="1" kern="1200">
                <a:solidFill>
                  <a:schemeClr val="tx1"/>
                </a:solidFill>
                <a:effectLst>
                  <a:outerShdw blurRad="38100" dist="38100" dir="2700000" algn="tl">
                    <a:srgbClr val="000000">
                      <a:alpha val="43137"/>
                    </a:srgbClr>
                  </a:outerShdw>
                </a:effectLst>
                <a:latin typeface="+mj-lt"/>
                <a:ea typeface="+mj-ea"/>
                <a:cs typeface="+mj-cs"/>
              </a:rPr>
              <a:t>Morgenmad i Kantinen gennem gården </a:t>
            </a:r>
          </a:p>
        </p:txBody>
      </p:sp>
      <p:pic>
        <p:nvPicPr>
          <p:cNvPr id="2" name="Billede 1">
            <a:extLst>
              <a:ext uri="{FF2B5EF4-FFF2-40B4-BE49-F238E27FC236}">
                <a16:creationId xmlns:a16="http://schemas.microsoft.com/office/drawing/2014/main" id="{0D3D0560-864C-7A2C-1974-9865E7EEB03F}"/>
              </a:ext>
            </a:extLst>
          </p:cNvPr>
          <p:cNvPicPr>
            <a:picLocks noChangeAspect="1"/>
          </p:cNvPicPr>
          <p:nvPr/>
        </p:nvPicPr>
        <p:blipFill>
          <a:blip r:embed="rId4"/>
          <a:srcRect t="5936" r="2" b="8635"/>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4" name="Pladsholder til sidefod 3">
            <a:extLst>
              <a:ext uri="{FF2B5EF4-FFF2-40B4-BE49-F238E27FC236}">
                <a16:creationId xmlns:a16="http://schemas.microsoft.com/office/drawing/2014/main" id="{5E8E229D-D9DE-BDF3-F864-5BC41A6A412D}"/>
              </a:ext>
            </a:extLst>
          </p:cNvPr>
          <p:cNvSpPr>
            <a:spLocks noGrp="1"/>
          </p:cNvSpPr>
          <p:nvPr>
            <p:ph type="ftr" sz="quarter" idx="11"/>
          </p:nvPr>
        </p:nvSpPr>
        <p:spPr>
          <a:xfrm>
            <a:off x="6340600" y="6356350"/>
            <a:ext cx="4114800" cy="365125"/>
          </a:xfrm>
        </p:spPr>
        <p:txBody>
          <a:bodyPr vert="horz" lIns="91440" tIns="45720" rIns="91440" bIns="45720" rtlCol="0" anchor="ctr">
            <a:normAutofit/>
          </a:bodyPr>
          <a:lstStyle/>
          <a:p>
            <a:pPr algn="l">
              <a:spcAft>
                <a:spcPts val="600"/>
              </a:spcAft>
            </a:pPr>
            <a:r>
              <a:rPr lang="en-US" kern="1200">
                <a:solidFill>
                  <a:schemeClr val="tx1">
                    <a:tint val="75000"/>
                  </a:schemeClr>
                </a:solidFill>
                <a:latin typeface="+mn-lt"/>
                <a:ea typeface="+mn-ea"/>
                <a:cs typeface="+mn-cs"/>
              </a:rPr>
              <a:t>FOA-WIFI: Farfartil4</a:t>
            </a:r>
          </a:p>
        </p:txBody>
      </p:sp>
    </p:spTree>
    <p:extLst>
      <p:ext uri="{BB962C8B-B14F-4D97-AF65-F5344CB8AC3E}">
        <p14:creationId xmlns:p14="http://schemas.microsoft.com/office/powerpoint/2010/main" val="2686538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7058C-DB3B-3C26-FE94-7457AD5543BC}"/>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AD430287-21EB-8CE5-C254-FBFEF1CF246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96B7D849-3E6B-7707-3BEA-9CC6353137B4}"/>
              </a:ext>
            </a:extLst>
          </p:cNvPr>
          <p:cNvSpPr txBox="1">
            <a:spLocks/>
          </p:cNvSpPr>
          <p:nvPr/>
        </p:nvSpPr>
        <p:spPr>
          <a:xfrm>
            <a:off x="834389" y="146304"/>
            <a:ext cx="7096703" cy="1197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rPr>
              <a:t>Dagsorden</a:t>
            </a:r>
          </a:p>
        </p:txBody>
      </p:sp>
      <p:sp>
        <p:nvSpPr>
          <p:cNvPr id="14" name="Pladsholder til indhold 2">
            <a:extLst>
              <a:ext uri="{FF2B5EF4-FFF2-40B4-BE49-F238E27FC236}">
                <a16:creationId xmlns:a16="http://schemas.microsoft.com/office/drawing/2014/main" id="{519D9CD5-CD21-DE59-F3A2-C1404D5EF6A6}"/>
              </a:ext>
            </a:extLst>
          </p:cNvPr>
          <p:cNvSpPr txBox="1">
            <a:spLocks/>
          </p:cNvSpPr>
          <p:nvPr/>
        </p:nvSpPr>
        <p:spPr>
          <a:xfrm>
            <a:off x="704088" y="1197864"/>
            <a:ext cx="9646919" cy="50383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b="1" dirty="0">
                <a:effectLst>
                  <a:outerShdw blurRad="38100" dist="38100" dir="2700000" algn="tl">
                    <a:srgbClr val="000000">
                      <a:alpha val="43137"/>
                    </a:srgbClr>
                  </a:outerShdw>
                </a:effectLst>
              </a:rPr>
              <a:t>Kl. 09.00 – 09.05 Velkomst og tjek ind</a:t>
            </a:r>
          </a:p>
          <a:p>
            <a:r>
              <a:rPr lang="da-DK" dirty="0"/>
              <a:t>Kl. 09.05 – 10.00 Lønforhandling v. Kirsten Gunvor Løth</a:t>
            </a:r>
          </a:p>
          <a:p>
            <a:r>
              <a:rPr lang="da-DK" dirty="0"/>
              <a:t>Kl. 10.00 – 10.15 Pause</a:t>
            </a:r>
          </a:p>
          <a:p>
            <a:r>
              <a:rPr lang="da-DK" dirty="0"/>
              <a:t>Kl. 10.15 – 10.45  Gruppearbejde om lønoplysninger </a:t>
            </a:r>
          </a:p>
          <a:p>
            <a:r>
              <a:rPr lang="da-DK" dirty="0"/>
              <a:t>Kl. 10.45 – 11.30 Aftalearkiv, TR-app og AI </a:t>
            </a:r>
          </a:p>
          <a:p>
            <a:r>
              <a:rPr lang="da-DK" dirty="0"/>
              <a:t>Kl. 11.30 – 12.00 Meddelelser og afslutning på dagen  </a:t>
            </a:r>
          </a:p>
        </p:txBody>
      </p:sp>
      <p:sp>
        <p:nvSpPr>
          <p:cNvPr id="2" name="Pladsholder til sidefod 1">
            <a:extLst>
              <a:ext uri="{FF2B5EF4-FFF2-40B4-BE49-F238E27FC236}">
                <a16:creationId xmlns:a16="http://schemas.microsoft.com/office/drawing/2014/main" id="{CA3BE86D-93EC-A8D8-7435-26A6B946660C}"/>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3463054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36D715-3A25-BBEF-C25F-52AF6A459B60}"/>
              </a:ext>
            </a:extLst>
          </p:cNvPr>
          <p:cNvSpPr>
            <a:spLocks noGrp="1"/>
          </p:cNvSpPr>
          <p:nvPr>
            <p:ph type="title"/>
          </p:nvPr>
        </p:nvSpPr>
        <p:spPr/>
        <p:txBody>
          <a:bodyPr/>
          <a:lstStyle/>
          <a:p>
            <a:r>
              <a:rPr lang="da-DK" b="1" dirty="0"/>
              <a:t>Fællestillidsrepræsentanter almen</a:t>
            </a:r>
          </a:p>
        </p:txBody>
      </p:sp>
      <p:sp>
        <p:nvSpPr>
          <p:cNvPr id="9" name="Tekstfelt 8">
            <a:extLst>
              <a:ext uri="{FF2B5EF4-FFF2-40B4-BE49-F238E27FC236}">
                <a16:creationId xmlns:a16="http://schemas.microsoft.com/office/drawing/2014/main" id="{377E9688-25CF-7E7F-32E1-72D31C48E18B}"/>
              </a:ext>
            </a:extLst>
          </p:cNvPr>
          <p:cNvSpPr txBox="1"/>
          <p:nvPr/>
        </p:nvSpPr>
        <p:spPr>
          <a:xfrm>
            <a:off x="3467423" y="3894322"/>
            <a:ext cx="2361745" cy="1323439"/>
          </a:xfrm>
          <a:prstGeom prst="rect">
            <a:avLst/>
          </a:prstGeom>
          <a:noFill/>
        </p:spPr>
        <p:txBody>
          <a:bodyPr wrap="square" rtlCol="0">
            <a:spAutoFit/>
          </a:bodyPr>
          <a:lstStyle/>
          <a:p>
            <a:endParaRPr lang="da-DK" sz="2000" dirty="0"/>
          </a:p>
          <a:p>
            <a:r>
              <a:rPr lang="da-DK" sz="2000" dirty="0"/>
              <a:t>Vibeke Jensen </a:t>
            </a:r>
            <a:r>
              <a:rPr lang="da-DK" sz="2000" dirty="0">
                <a:hlinkClick r:id="rId3"/>
              </a:rPr>
              <a:t>vibj@foa.dk</a:t>
            </a:r>
            <a:r>
              <a:rPr lang="da-DK" sz="2000" dirty="0"/>
              <a:t> </a:t>
            </a:r>
          </a:p>
          <a:p>
            <a:pPr marL="0" indent="0">
              <a:buNone/>
            </a:pPr>
            <a:r>
              <a:rPr lang="da-DK" sz="2000" dirty="0" err="1"/>
              <a:t>Tlf</a:t>
            </a:r>
            <a:r>
              <a:rPr lang="da-DK" sz="2000" dirty="0"/>
              <a:t>: 30660079</a:t>
            </a:r>
          </a:p>
        </p:txBody>
      </p:sp>
      <p:sp>
        <p:nvSpPr>
          <p:cNvPr id="10" name="Tekstfelt 9">
            <a:extLst>
              <a:ext uri="{FF2B5EF4-FFF2-40B4-BE49-F238E27FC236}">
                <a16:creationId xmlns:a16="http://schemas.microsoft.com/office/drawing/2014/main" id="{71137551-9676-2A7F-5059-94270E73D476}"/>
              </a:ext>
            </a:extLst>
          </p:cNvPr>
          <p:cNvSpPr txBox="1"/>
          <p:nvPr/>
        </p:nvSpPr>
        <p:spPr>
          <a:xfrm flipH="1">
            <a:off x="6114476" y="3873137"/>
            <a:ext cx="3430465" cy="1323439"/>
          </a:xfrm>
          <a:prstGeom prst="rect">
            <a:avLst/>
          </a:prstGeom>
          <a:noFill/>
        </p:spPr>
        <p:txBody>
          <a:bodyPr wrap="square" rtlCol="0">
            <a:spAutoFit/>
          </a:bodyPr>
          <a:lstStyle/>
          <a:p>
            <a:endParaRPr lang="da-DK" sz="2000" dirty="0"/>
          </a:p>
          <a:p>
            <a:r>
              <a:rPr lang="da-DK" sz="2000" dirty="0"/>
              <a:t>Nanna Mikkelsen</a:t>
            </a:r>
          </a:p>
          <a:p>
            <a:r>
              <a:rPr lang="da-DK" sz="2000" dirty="0">
                <a:hlinkClick r:id="rId4"/>
              </a:rPr>
              <a:t>nami@foa.dk</a:t>
            </a:r>
            <a:r>
              <a:rPr lang="da-DK" sz="2000" dirty="0">
                <a:hlinkClick r:id="rId5"/>
              </a:rPr>
              <a:t>  </a:t>
            </a:r>
            <a:endParaRPr lang="da-DK" sz="2000" dirty="0"/>
          </a:p>
          <a:p>
            <a:pPr marL="0" indent="0">
              <a:buNone/>
            </a:pPr>
            <a:r>
              <a:rPr lang="da-DK" sz="2000" dirty="0" err="1"/>
              <a:t>Tlf</a:t>
            </a:r>
            <a:r>
              <a:rPr lang="da-DK" sz="2000" dirty="0"/>
              <a:t>: 30785114</a:t>
            </a:r>
          </a:p>
        </p:txBody>
      </p:sp>
      <p:sp>
        <p:nvSpPr>
          <p:cNvPr id="12" name="Tekstfelt 11">
            <a:extLst>
              <a:ext uri="{FF2B5EF4-FFF2-40B4-BE49-F238E27FC236}">
                <a16:creationId xmlns:a16="http://schemas.microsoft.com/office/drawing/2014/main" id="{EE58A645-2F43-EEA8-CFE1-6CC62EE058DF}"/>
              </a:ext>
            </a:extLst>
          </p:cNvPr>
          <p:cNvSpPr txBox="1"/>
          <p:nvPr/>
        </p:nvSpPr>
        <p:spPr>
          <a:xfrm>
            <a:off x="557654" y="4179740"/>
            <a:ext cx="2857500" cy="1231106"/>
          </a:xfrm>
          <a:prstGeom prst="rect">
            <a:avLst/>
          </a:prstGeom>
          <a:noFill/>
        </p:spPr>
        <p:txBody>
          <a:bodyPr wrap="square" rtlCol="0">
            <a:spAutoFit/>
          </a:bodyPr>
          <a:lstStyle/>
          <a:p>
            <a:r>
              <a:rPr lang="da-DK" sz="2000" dirty="0"/>
              <a:t>Michala Toftager Bovien</a:t>
            </a:r>
          </a:p>
          <a:p>
            <a:r>
              <a:rPr lang="da-DK" sz="2000" dirty="0">
                <a:hlinkClick r:id="rId6"/>
              </a:rPr>
              <a:t>mitb@foa.dk</a:t>
            </a:r>
            <a:endParaRPr lang="da-DK" sz="2000" dirty="0"/>
          </a:p>
          <a:p>
            <a:r>
              <a:rPr lang="da-DK" sz="2000" dirty="0" err="1"/>
              <a:t>Tlf</a:t>
            </a:r>
            <a:r>
              <a:rPr lang="da-DK" sz="2000" dirty="0"/>
              <a:t>: 30785106</a:t>
            </a:r>
          </a:p>
          <a:p>
            <a:endParaRPr lang="da-DK" sz="1400" dirty="0"/>
          </a:p>
        </p:txBody>
      </p:sp>
      <p:sp>
        <p:nvSpPr>
          <p:cNvPr id="14" name="Tekstfelt 13">
            <a:extLst>
              <a:ext uri="{FF2B5EF4-FFF2-40B4-BE49-F238E27FC236}">
                <a16:creationId xmlns:a16="http://schemas.microsoft.com/office/drawing/2014/main" id="{A99F5755-E919-EEC0-CFD8-0E53CF0663AC}"/>
              </a:ext>
            </a:extLst>
          </p:cNvPr>
          <p:cNvSpPr txBox="1"/>
          <p:nvPr/>
        </p:nvSpPr>
        <p:spPr>
          <a:xfrm>
            <a:off x="8709247" y="4133574"/>
            <a:ext cx="3331846" cy="1015663"/>
          </a:xfrm>
          <a:prstGeom prst="rect">
            <a:avLst/>
          </a:prstGeom>
          <a:noFill/>
        </p:spPr>
        <p:txBody>
          <a:bodyPr wrap="square" rtlCol="0">
            <a:spAutoFit/>
          </a:bodyPr>
          <a:lstStyle/>
          <a:p>
            <a:r>
              <a:rPr lang="da-DK" sz="2000" dirty="0"/>
              <a:t>Maria Porse </a:t>
            </a:r>
          </a:p>
          <a:p>
            <a:r>
              <a:rPr lang="da-DK" sz="2000" dirty="0">
                <a:hlinkClick r:id="rId7"/>
              </a:rPr>
              <a:t>maria@foa.dk</a:t>
            </a:r>
            <a:endParaRPr lang="da-DK" sz="2000" dirty="0"/>
          </a:p>
          <a:p>
            <a:r>
              <a:rPr lang="da-DK" sz="2000" dirty="0" err="1"/>
              <a:t>Tlf</a:t>
            </a:r>
            <a:r>
              <a:rPr lang="da-DK" sz="2000" dirty="0"/>
              <a:t>: 30785110</a:t>
            </a:r>
          </a:p>
        </p:txBody>
      </p:sp>
      <p:pic>
        <p:nvPicPr>
          <p:cNvPr id="15" name="Billede 14">
            <a:extLst>
              <a:ext uri="{FF2B5EF4-FFF2-40B4-BE49-F238E27FC236}">
                <a16:creationId xmlns:a16="http://schemas.microsoft.com/office/drawing/2014/main" id="{90E1EF33-E3C8-50B0-047B-E9E7BA0D4C2E}"/>
              </a:ext>
            </a:extLst>
          </p:cNvPr>
          <p:cNvPicPr>
            <a:picLocks noChangeAspect="1"/>
          </p:cNvPicPr>
          <p:nvPr/>
        </p:nvPicPr>
        <p:blipFill rotWithShape="1">
          <a:blip r:embed="rId8">
            <a:alphaModFix/>
            <a:extLst>
              <a:ext uri="{28A0092B-C50C-407E-A947-70E740481C1C}">
                <a14:useLocalDpi xmlns:a14="http://schemas.microsoft.com/office/drawing/2010/main" val="0"/>
              </a:ext>
            </a:extLst>
          </a:blip>
          <a:srcRect r="-8" b="152"/>
          <a:stretch/>
        </p:blipFill>
        <p:spPr>
          <a:xfrm>
            <a:off x="9955731" y="197282"/>
            <a:ext cx="1495807" cy="1493405"/>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8" name="Tekstfelt 7">
            <a:extLst>
              <a:ext uri="{FF2B5EF4-FFF2-40B4-BE49-F238E27FC236}">
                <a16:creationId xmlns:a16="http://schemas.microsoft.com/office/drawing/2014/main" id="{B1943112-0014-805D-292F-0DAA49D4E4F3}"/>
              </a:ext>
            </a:extLst>
          </p:cNvPr>
          <p:cNvSpPr txBox="1"/>
          <p:nvPr/>
        </p:nvSpPr>
        <p:spPr>
          <a:xfrm>
            <a:off x="4401312" y="6459490"/>
            <a:ext cx="7790688" cy="276999"/>
          </a:xfrm>
          <a:prstGeom prst="rect">
            <a:avLst/>
          </a:prstGeom>
          <a:noFill/>
        </p:spPr>
        <p:txBody>
          <a:bodyPr wrap="square">
            <a:spAutoFit/>
          </a:bodyPr>
          <a:lstStyle/>
          <a:p>
            <a:r>
              <a:rPr lang="da-DK" sz="1200" dirty="0"/>
              <a:t>FOA-WIFI: Farfartil4</a:t>
            </a:r>
          </a:p>
        </p:txBody>
      </p:sp>
      <p:pic>
        <p:nvPicPr>
          <p:cNvPr id="3" name="Billede 2">
            <a:extLst>
              <a:ext uri="{FF2B5EF4-FFF2-40B4-BE49-F238E27FC236}">
                <a16:creationId xmlns:a16="http://schemas.microsoft.com/office/drawing/2014/main" id="{E1377CE7-14E4-FBF8-AE3C-6E57413FEEDA}"/>
              </a:ext>
            </a:extLst>
          </p:cNvPr>
          <p:cNvPicPr>
            <a:picLocks noChangeAspect="1"/>
          </p:cNvPicPr>
          <p:nvPr/>
        </p:nvPicPr>
        <p:blipFill>
          <a:blip r:embed="rId9"/>
          <a:srcRect l="20023" r="23973"/>
          <a:stretch/>
        </p:blipFill>
        <p:spPr>
          <a:xfrm>
            <a:off x="8696012" y="1707414"/>
            <a:ext cx="1619279" cy="2090803"/>
          </a:xfrm>
          <a:prstGeom prst="rect">
            <a:avLst/>
          </a:prstGeom>
        </p:spPr>
      </p:pic>
      <p:pic>
        <p:nvPicPr>
          <p:cNvPr id="1026" name="Picture 2">
            <a:extLst>
              <a:ext uri="{FF2B5EF4-FFF2-40B4-BE49-F238E27FC236}">
                <a16:creationId xmlns:a16="http://schemas.microsoft.com/office/drawing/2014/main" id="{5074DF9F-BAC7-CA19-AA49-1949F8ACEBF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2424" r="28981"/>
          <a:stretch/>
        </p:blipFill>
        <p:spPr bwMode="auto">
          <a:xfrm>
            <a:off x="6205728" y="1699040"/>
            <a:ext cx="1524000" cy="20908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C6318A0-9F96-5FF6-E5DB-1610A39030D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1774" t="8345" r="23197" b="-867"/>
          <a:stretch/>
        </p:blipFill>
        <p:spPr bwMode="auto">
          <a:xfrm>
            <a:off x="682018" y="1695415"/>
            <a:ext cx="1723643" cy="20768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5B7BB57-715D-2B7D-C473-7EA18BC0FAC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0046" r="25806"/>
          <a:stretch/>
        </p:blipFill>
        <p:spPr bwMode="auto">
          <a:xfrm>
            <a:off x="3500498" y="1707607"/>
            <a:ext cx="1723643" cy="2047875"/>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CB970B5E-1180-A299-A949-7B4139608C1F}"/>
              </a:ext>
            </a:extLst>
          </p:cNvPr>
          <p:cNvSpPr txBox="1"/>
          <p:nvPr/>
        </p:nvSpPr>
        <p:spPr>
          <a:xfrm>
            <a:off x="6096000" y="5183390"/>
            <a:ext cx="5538346" cy="1477328"/>
          </a:xfrm>
          <a:prstGeom prst="rect">
            <a:avLst/>
          </a:prstGeom>
          <a:noFill/>
          <a:ln>
            <a:solidFill>
              <a:schemeClr val="tx1"/>
            </a:solidFill>
          </a:ln>
        </p:spPr>
        <p:txBody>
          <a:bodyPr wrap="square" rtlCol="0">
            <a:spAutoFit/>
          </a:bodyPr>
          <a:lstStyle/>
          <a:p>
            <a:r>
              <a:rPr lang="da-DK" dirty="0">
                <a:effectLst>
                  <a:outerShdw blurRad="38100" dist="38100" dir="2700000" algn="tl">
                    <a:srgbClr val="000000">
                      <a:alpha val="43137"/>
                    </a:srgbClr>
                  </a:outerShdw>
                </a:effectLst>
              </a:rPr>
              <a:t>OBS: Kontaktoplysningerne er til jer </a:t>
            </a:r>
            <a:r>
              <a:rPr lang="da-DK" dirty="0" err="1">
                <a:effectLst>
                  <a:outerShdw blurRad="38100" dist="38100" dir="2700000" algn="tl">
                    <a:srgbClr val="000000">
                      <a:alpha val="43137"/>
                    </a:srgbClr>
                  </a:outerShdw>
                </a:effectLst>
              </a:rPr>
              <a:t>TR’er</a:t>
            </a:r>
            <a:r>
              <a:rPr lang="da-DK" dirty="0">
                <a:effectLst>
                  <a:outerShdw blurRad="38100" dist="38100" dir="2700000" algn="tl">
                    <a:srgbClr val="000000">
                      <a:alpha val="43137"/>
                    </a:srgbClr>
                  </a:outerShdw>
                </a:effectLst>
              </a:rPr>
              <a:t>. </a:t>
            </a:r>
          </a:p>
          <a:p>
            <a:r>
              <a:rPr lang="da-DK" dirty="0">
                <a:effectLst>
                  <a:outerShdw blurRad="38100" dist="38100" dir="2700000" algn="tl">
                    <a:srgbClr val="000000">
                      <a:alpha val="43137"/>
                    </a:srgbClr>
                  </a:outerShdw>
                </a:effectLst>
              </a:rPr>
              <a:t>Medlemmerne er velkomne til at kontakte LFS på hovedtelefonen eller gennem FOA min post. </a:t>
            </a:r>
          </a:p>
          <a:p>
            <a:r>
              <a:rPr lang="da-DK" dirty="0">
                <a:effectLst>
                  <a:outerShdw blurRad="38100" dist="38100" dir="2700000" algn="tl">
                    <a:srgbClr val="000000">
                      <a:alpha val="43137"/>
                    </a:srgbClr>
                  </a:outerShdw>
                </a:effectLst>
              </a:rPr>
              <a:t>Hvis I har spørgsmål på medlemmernes vegne, kan I kontakte en FTR.  </a:t>
            </a:r>
          </a:p>
        </p:txBody>
      </p:sp>
    </p:spTree>
    <p:extLst>
      <p:ext uri="{BB962C8B-B14F-4D97-AF65-F5344CB8AC3E}">
        <p14:creationId xmlns:p14="http://schemas.microsoft.com/office/powerpoint/2010/main" val="66690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E4B3DAE-6ACC-3F31-91F4-B702B2EC5948}"/>
              </a:ext>
            </a:extLst>
          </p:cNvPr>
          <p:cNvSpPr>
            <a:spLocks noGrp="1"/>
          </p:cNvSpPr>
          <p:nvPr>
            <p:ph idx="1"/>
          </p:nvPr>
        </p:nvSpPr>
        <p:spPr>
          <a:xfrm>
            <a:off x="1447800" y="381000"/>
            <a:ext cx="7043057" cy="1001486"/>
          </a:xfrm>
        </p:spPr>
        <p:txBody>
          <a:bodyPr>
            <a:noAutofit/>
          </a:bodyPr>
          <a:lstStyle/>
          <a:p>
            <a:pPr marL="0" indent="0" algn="ctr">
              <a:buNone/>
            </a:pPr>
            <a:r>
              <a:rPr lang="da-DK" sz="6000" b="1" dirty="0">
                <a:effectLst>
                  <a:outerShdw blurRad="38100" dist="38100" dir="2700000" algn="tl">
                    <a:srgbClr val="000000">
                      <a:alpha val="43137"/>
                    </a:srgbClr>
                  </a:outerShdw>
                </a:effectLst>
              </a:rPr>
              <a:t>Tjek-ind-guide</a:t>
            </a:r>
          </a:p>
        </p:txBody>
      </p:sp>
      <p:pic>
        <p:nvPicPr>
          <p:cNvPr id="17" name="Billede 16">
            <a:extLst>
              <a:ext uri="{FF2B5EF4-FFF2-40B4-BE49-F238E27FC236}">
                <a16:creationId xmlns:a16="http://schemas.microsoft.com/office/drawing/2014/main" id="{0FDE4A8C-02BE-344F-3EE2-FCCEFA8E0F9E}"/>
              </a:ext>
            </a:extLst>
          </p:cNvPr>
          <p:cNvPicPr>
            <a:picLocks noChangeAspect="1"/>
          </p:cNvPicPr>
          <p:nvPr/>
        </p:nvPicPr>
        <p:blipFill>
          <a:blip r:embed="rId3"/>
          <a:stretch>
            <a:fillRect/>
          </a:stretch>
        </p:blipFill>
        <p:spPr>
          <a:xfrm>
            <a:off x="1088570" y="1468317"/>
            <a:ext cx="9994175" cy="4584139"/>
          </a:xfrm>
          <a:prstGeom prst="rect">
            <a:avLst/>
          </a:prstGeom>
        </p:spPr>
      </p:pic>
      <p:sp>
        <p:nvSpPr>
          <p:cNvPr id="2" name="Pladsholder til sidefod 1">
            <a:extLst>
              <a:ext uri="{FF2B5EF4-FFF2-40B4-BE49-F238E27FC236}">
                <a16:creationId xmlns:a16="http://schemas.microsoft.com/office/drawing/2014/main" id="{B6AF495E-C018-D9DC-8173-D504E1172E59}"/>
              </a:ext>
            </a:extLst>
          </p:cNvPr>
          <p:cNvSpPr>
            <a:spLocks noGrp="1"/>
          </p:cNvSpPr>
          <p:nvPr>
            <p:ph type="ftr" sz="quarter" idx="11"/>
          </p:nvPr>
        </p:nvSpPr>
        <p:spPr>
          <a:xfrm>
            <a:off x="2719970" y="6203296"/>
            <a:ext cx="4461006" cy="46784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a:ln>
                  <a:noFill/>
                </a:ln>
                <a:solidFill>
                  <a:prstClr val="black">
                    <a:tint val="75000"/>
                  </a:prstClr>
                </a:solidFill>
                <a:effectLst/>
                <a:uLnTx/>
                <a:uFillTx/>
                <a:latin typeface="Calibri" panose="020F0502020204030204"/>
                <a:ea typeface="+mn-ea"/>
                <a:cs typeface="+mn-cs"/>
              </a:rPr>
              <a:t>FOA-WIFI: Farfartil4</a:t>
            </a:r>
            <a:endParaRPr kumimoji="0" lang="da-DK" sz="2000" b="1"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Billede 3">
            <a:extLst>
              <a:ext uri="{FF2B5EF4-FFF2-40B4-BE49-F238E27FC236}">
                <a16:creationId xmlns:a16="http://schemas.microsoft.com/office/drawing/2014/main" id="{A6876295-D97C-EB8C-30ED-F4198AB88295}"/>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493829" y="88425"/>
            <a:ext cx="1495807" cy="1493405"/>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136134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70199-F992-965F-5F9D-BF5691E2EABD}"/>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C33ECDA3-AF9A-7982-9D2A-53C064CBD29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0FDBF62F-638E-C7AF-B97F-BBE00DDA96D2}"/>
              </a:ext>
            </a:extLst>
          </p:cNvPr>
          <p:cNvSpPr txBox="1">
            <a:spLocks/>
          </p:cNvSpPr>
          <p:nvPr/>
        </p:nvSpPr>
        <p:spPr>
          <a:xfrm>
            <a:off x="834389" y="146304"/>
            <a:ext cx="7096703" cy="1197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rPr>
              <a:t>Dagsorden</a:t>
            </a:r>
          </a:p>
        </p:txBody>
      </p:sp>
      <p:sp>
        <p:nvSpPr>
          <p:cNvPr id="14" name="Pladsholder til indhold 2">
            <a:extLst>
              <a:ext uri="{FF2B5EF4-FFF2-40B4-BE49-F238E27FC236}">
                <a16:creationId xmlns:a16="http://schemas.microsoft.com/office/drawing/2014/main" id="{34788752-C9E8-E63C-A0EE-705EDA51FCF4}"/>
              </a:ext>
            </a:extLst>
          </p:cNvPr>
          <p:cNvSpPr txBox="1">
            <a:spLocks/>
          </p:cNvSpPr>
          <p:nvPr/>
        </p:nvSpPr>
        <p:spPr>
          <a:xfrm>
            <a:off x="704088" y="1197864"/>
            <a:ext cx="9646919" cy="50383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Kl. 09.00 – 09.05 Velkomst og tjek ind</a:t>
            </a:r>
          </a:p>
          <a:p>
            <a:r>
              <a:rPr lang="da-DK" b="1" dirty="0">
                <a:effectLst>
                  <a:outerShdw blurRad="38100" dist="38100" dir="2700000" algn="tl">
                    <a:srgbClr val="000000">
                      <a:alpha val="43137"/>
                    </a:srgbClr>
                  </a:outerShdw>
                </a:effectLst>
              </a:rPr>
              <a:t>Kl. 09.05 – 10.00 Lønforhandling v. Kirsten Gunvor Løth</a:t>
            </a:r>
          </a:p>
          <a:p>
            <a:r>
              <a:rPr lang="da-DK" dirty="0"/>
              <a:t>Kl. 10.00 – 10.15 Pause</a:t>
            </a:r>
          </a:p>
          <a:p>
            <a:r>
              <a:rPr lang="da-DK" dirty="0"/>
              <a:t>Kl. 10.15 – 10.45  Gruppearbejde om lønoplysninger </a:t>
            </a:r>
          </a:p>
          <a:p>
            <a:r>
              <a:rPr lang="da-DK" dirty="0"/>
              <a:t>Kl. 10.45 – 11.30 Aftalearkiv, TR-app og AI </a:t>
            </a:r>
          </a:p>
          <a:p>
            <a:r>
              <a:rPr lang="da-DK" dirty="0"/>
              <a:t>Kl. 11.30 – 12.00 Meddelelser og afslutning på dagen  </a:t>
            </a:r>
          </a:p>
        </p:txBody>
      </p:sp>
      <p:sp>
        <p:nvSpPr>
          <p:cNvPr id="4" name="Tekstfelt 3">
            <a:extLst>
              <a:ext uri="{FF2B5EF4-FFF2-40B4-BE49-F238E27FC236}">
                <a16:creationId xmlns:a16="http://schemas.microsoft.com/office/drawing/2014/main" id="{6DF71CDB-FCBC-45DC-BB73-0FB38BADD0AB}"/>
              </a:ext>
            </a:extLst>
          </p:cNvPr>
          <p:cNvSpPr txBox="1"/>
          <p:nvPr/>
        </p:nvSpPr>
        <p:spPr>
          <a:xfrm>
            <a:off x="4401312" y="6375970"/>
            <a:ext cx="7790688" cy="276999"/>
          </a:xfrm>
          <a:prstGeom prst="rect">
            <a:avLst/>
          </a:prstGeom>
          <a:noFill/>
        </p:spPr>
        <p:txBody>
          <a:bodyPr wrap="square">
            <a:spAutoFit/>
          </a:bodyPr>
          <a:lstStyle/>
          <a:p>
            <a:r>
              <a:rPr lang="da-DK" sz="1200" dirty="0"/>
              <a:t>FOA-WIFI: Farfartil4</a:t>
            </a:r>
          </a:p>
        </p:txBody>
      </p:sp>
    </p:spTree>
    <p:extLst>
      <p:ext uri="{BB962C8B-B14F-4D97-AF65-F5344CB8AC3E}">
        <p14:creationId xmlns:p14="http://schemas.microsoft.com/office/powerpoint/2010/main" val="1590593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30175148-E3DB-15E8-FF89-B922ACA93125}"/>
              </a:ext>
            </a:extLst>
          </p:cNvPr>
          <p:cNvSpPr>
            <a:spLocks noGrp="1"/>
          </p:cNvSpPr>
          <p:nvPr>
            <p:ph type="ctrTitle"/>
          </p:nvPr>
        </p:nvSpPr>
        <p:spPr/>
        <p:txBody>
          <a:bodyPr/>
          <a:lstStyle/>
          <a:p>
            <a:r>
              <a:rPr lang="da-DK" dirty="0"/>
              <a:t>Lokal løndannelse</a:t>
            </a:r>
          </a:p>
        </p:txBody>
      </p:sp>
      <p:sp>
        <p:nvSpPr>
          <p:cNvPr id="7" name="Undertitel 6">
            <a:extLst>
              <a:ext uri="{FF2B5EF4-FFF2-40B4-BE49-F238E27FC236}">
                <a16:creationId xmlns:a16="http://schemas.microsoft.com/office/drawing/2014/main" id="{590D2B8E-2606-6BC4-E732-7C82FD4D8BA1}"/>
              </a:ext>
            </a:extLst>
          </p:cNvPr>
          <p:cNvSpPr>
            <a:spLocks noGrp="1"/>
          </p:cNvSpPr>
          <p:nvPr>
            <p:ph type="subTitle" idx="1"/>
          </p:nvPr>
        </p:nvSpPr>
        <p:spPr/>
        <p:txBody>
          <a:bodyPr/>
          <a:lstStyle/>
          <a:p>
            <a:r>
              <a:rPr lang="da-DK" dirty="0"/>
              <a:t>OK26, årlige lønforhandlinger og status på forhandlinger om arbejdstidsaftale </a:t>
            </a:r>
            <a:r>
              <a:rPr lang="da-DK"/>
              <a:t>og forhåndsaftaler</a:t>
            </a:r>
          </a:p>
        </p:txBody>
      </p:sp>
      <p:sp>
        <p:nvSpPr>
          <p:cNvPr id="8" name="Pladsholder til sidefod 7">
            <a:extLst>
              <a:ext uri="{FF2B5EF4-FFF2-40B4-BE49-F238E27FC236}">
                <a16:creationId xmlns:a16="http://schemas.microsoft.com/office/drawing/2014/main" id="{6EE9AD5C-AE21-B89B-54C6-7038BA73C9BE}"/>
              </a:ext>
            </a:extLst>
          </p:cNvPr>
          <p:cNvSpPr>
            <a:spLocks noGrp="1"/>
          </p:cNvSpPr>
          <p:nvPr>
            <p:ph type="ftr" sz="quarter" idx="11"/>
          </p:nvPr>
        </p:nvSpPr>
        <p:spPr/>
        <p:txBody>
          <a:bodyPr/>
          <a:lstStyle/>
          <a:p>
            <a:r>
              <a:rPr lang="da-DK"/>
              <a:t>TR-møde - almenområdet - september 2026</a:t>
            </a:r>
          </a:p>
        </p:txBody>
      </p:sp>
      <p:pic>
        <p:nvPicPr>
          <p:cNvPr id="3" name="Billede 2">
            <a:extLst>
              <a:ext uri="{FF2B5EF4-FFF2-40B4-BE49-F238E27FC236}">
                <a16:creationId xmlns:a16="http://schemas.microsoft.com/office/drawing/2014/main" id="{89E5361D-59CB-2C74-E4B0-C39E299902FD}"/>
              </a:ext>
            </a:extLst>
          </p:cNvPr>
          <p:cNvPicPr>
            <a:picLocks noChangeAspect="1"/>
          </p:cNvPicPr>
          <p:nvPr/>
        </p:nvPicPr>
        <p:blipFill>
          <a:blip r:embed="rId3"/>
          <a:stretch>
            <a:fillRect/>
          </a:stretch>
        </p:blipFill>
        <p:spPr>
          <a:xfrm>
            <a:off x="9710737" y="401638"/>
            <a:ext cx="1914525" cy="1914525"/>
          </a:xfrm>
          <a:prstGeom prst="rect">
            <a:avLst/>
          </a:prstGeom>
        </p:spPr>
      </p:pic>
    </p:spTree>
    <p:extLst>
      <p:ext uri="{BB962C8B-B14F-4D97-AF65-F5344CB8AC3E}">
        <p14:creationId xmlns:p14="http://schemas.microsoft.com/office/powerpoint/2010/main" val="459700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E245EE-F7B9-F39F-F5D2-88B3802ACC8D}"/>
              </a:ext>
            </a:extLst>
          </p:cNvPr>
          <p:cNvSpPr>
            <a:spLocks noGrp="1"/>
          </p:cNvSpPr>
          <p:nvPr>
            <p:ph type="title"/>
          </p:nvPr>
        </p:nvSpPr>
        <p:spPr/>
        <p:txBody>
          <a:bodyPr/>
          <a:lstStyle/>
          <a:p>
            <a:r>
              <a:rPr lang="da-DK" b="1" dirty="0"/>
              <a:t>Årlige lønforhandlinger</a:t>
            </a:r>
            <a:endParaRPr lang="da-DK" dirty="0"/>
          </a:p>
        </p:txBody>
      </p:sp>
      <p:sp>
        <p:nvSpPr>
          <p:cNvPr id="3" name="Pladsholder til indhold 2">
            <a:extLst>
              <a:ext uri="{FF2B5EF4-FFF2-40B4-BE49-F238E27FC236}">
                <a16:creationId xmlns:a16="http://schemas.microsoft.com/office/drawing/2014/main" id="{EB0F8095-C22D-A310-2788-22A6C894743D}"/>
              </a:ext>
            </a:extLst>
          </p:cNvPr>
          <p:cNvSpPr>
            <a:spLocks noGrp="1"/>
          </p:cNvSpPr>
          <p:nvPr>
            <p:ph idx="1"/>
          </p:nvPr>
        </p:nvSpPr>
        <p:spPr/>
        <p:txBody>
          <a:bodyPr>
            <a:normAutofit fontScale="85000" lnSpcReduction="20000"/>
          </a:bodyPr>
          <a:lstStyle/>
          <a:p>
            <a:pPr marL="0" indent="0">
              <a:buNone/>
            </a:pPr>
            <a:r>
              <a:rPr lang="da-DK" b="1" dirty="0"/>
              <a:t>Hvorfor årlige lønforhandlinger</a:t>
            </a:r>
            <a:r>
              <a:rPr lang="da-DK" dirty="0"/>
              <a:t>?</a:t>
            </a:r>
          </a:p>
          <a:p>
            <a:pPr lvl="1"/>
            <a:r>
              <a:rPr lang="da-DK" dirty="0"/>
              <a:t>Lønudvikling, fastholdelse, rekruttering, anerkendelse af funktioner og ansvar</a:t>
            </a:r>
          </a:p>
          <a:p>
            <a:pPr marL="0" indent="0">
              <a:buNone/>
            </a:pPr>
            <a:r>
              <a:rPr lang="da-DK" b="1" dirty="0"/>
              <a:t>Hvem er parterne lokalt i København?</a:t>
            </a:r>
          </a:p>
          <a:p>
            <a:pPr lvl="1"/>
            <a:r>
              <a:rPr lang="da-DK" dirty="0"/>
              <a:t>BUF, BIF, KFF, SOF, SUF + de forhandlingsberettigede organisationer (fx LFS m.fl.)</a:t>
            </a:r>
          </a:p>
          <a:p>
            <a:pPr lvl="1"/>
            <a:r>
              <a:rPr lang="da-DK" sz="2800" dirty="0"/>
              <a:t>Organisationerne og arbejdsgiver beslutter selv, hvem der har forhandlingskompetencen</a:t>
            </a:r>
          </a:p>
          <a:p>
            <a:pPr marL="0" indent="0">
              <a:buNone/>
            </a:pPr>
            <a:r>
              <a:rPr lang="da-DK" b="1" dirty="0"/>
              <a:t>Samspil mellem:</a:t>
            </a:r>
          </a:p>
          <a:p>
            <a:pPr lvl="1"/>
            <a:r>
              <a:rPr lang="da-DK" dirty="0"/>
              <a:t>Centrale aftaler (OK26, fællesaftale om lokal løndannelse for det pædagogiske område)</a:t>
            </a:r>
          </a:p>
          <a:p>
            <a:pPr lvl="1"/>
            <a:r>
              <a:rPr lang="da-DK" dirty="0"/>
              <a:t>Kommunale politiske og ledelsesmæssige beslutninger</a:t>
            </a:r>
          </a:p>
          <a:p>
            <a:pPr lvl="1"/>
            <a:r>
              <a:rPr lang="da-DK" dirty="0"/>
              <a:t>Lokale aftaler (arbejdstid, forhåndsaftaler, lokallønsaftaler)</a:t>
            </a:r>
          </a:p>
          <a:p>
            <a:pPr marL="0" indent="0">
              <a:buNone/>
            </a:pPr>
            <a:r>
              <a:rPr lang="da-DK" b="1" dirty="0"/>
              <a:t>Overblik over, hvad I får på de næste slides:</a:t>
            </a:r>
          </a:p>
          <a:p>
            <a:pPr lvl="1"/>
            <a:r>
              <a:rPr lang="da-DK" dirty="0"/>
              <a:t>OK26 lokallønsmidler</a:t>
            </a:r>
          </a:p>
          <a:p>
            <a:pPr lvl="1"/>
            <a:r>
              <a:rPr lang="da-DK" dirty="0"/>
              <a:t>Rammerne for de årlige lønforhandlinger på det pædagogiske område fra 1.4.27</a:t>
            </a:r>
          </a:p>
          <a:p>
            <a:pPr lvl="1"/>
            <a:r>
              <a:rPr lang="da-DK" dirty="0"/>
              <a:t>Status på arbejdstidsaftale og forhåndsaftaler (61.01 og 5.60.01)</a:t>
            </a:r>
          </a:p>
          <a:p>
            <a:endParaRPr lang="da-DK" dirty="0"/>
          </a:p>
        </p:txBody>
      </p:sp>
      <p:sp>
        <p:nvSpPr>
          <p:cNvPr id="4" name="Pladsholder til sidefod 3">
            <a:extLst>
              <a:ext uri="{FF2B5EF4-FFF2-40B4-BE49-F238E27FC236}">
                <a16:creationId xmlns:a16="http://schemas.microsoft.com/office/drawing/2014/main" id="{1AFDB057-6D8C-D7B6-A1E9-56B4942DBA80}"/>
              </a:ext>
            </a:extLst>
          </p:cNvPr>
          <p:cNvSpPr>
            <a:spLocks noGrp="1"/>
          </p:cNvSpPr>
          <p:nvPr>
            <p:ph type="ftr" sz="quarter" idx="11"/>
          </p:nvPr>
        </p:nvSpPr>
        <p:spPr/>
        <p:txBody>
          <a:bodyPr/>
          <a:lstStyle/>
          <a:p>
            <a:r>
              <a:rPr lang="da-DK"/>
              <a:t>TR-møde - almenområdet - september 2026</a:t>
            </a:r>
          </a:p>
        </p:txBody>
      </p:sp>
      <p:pic>
        <p:nvPicPr>
          <p:cNvPr id="6" name="Billede 5">
            <a:extLst>
              <a:ext uri="{FF2B5EF4-FFF2-40B4-BE49-F238E27FC236}">
                <a16:creationId xmlns:a16="http://schemas.microsoft.com/office/drawing/2014/main" id="{1E48E630-0DC9-DF21-22E1-0BEE0EB24C0D}"/>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597488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10F4A6-8339-2C2E-346E-C5C7E064DF22}"/>
              </a:ext>
            </a:extLst>
          </p:cNvPr>
          <p:cNvSpPr>
            <a:spLocks noGrp="1"/>
          </p:cNvSpPr>
          <p:nvPr>
            <p:ph type="title"/>
          </p:nvPr>
        </p:nvSpPr>
        <p:spPr/>
        <p:txBody>
          <a:bodyPr/>
          <a:lstStyle/>
          <a:p>
            <a:r>
              <a:rPr lang="da-DK" b="1" dirty="0"/>
              <a:t>OK24 og OK26: …BFL?</a:t>
            </a:r>
            <a:endParaRPr lang="da-DK" dirty="0"/>
          </a:p>
        </p:txBody>
      </p:sp>
      <p:sp>
        <p:nvSpPr>
          <p:cNvPr id="3" name="Pladsholder til indhold 2">
            <a:extLst>
              <a:ext uri="{FF2B5EF4-FFF2-40B4-BE49-F238E27FC236}">
                <a16:creationId xmlns:a16="http://schemas.microsoft.com/office/drawing/2014/main" id="{2F026331-C937-BA63-1178-A52615EAAE9C}"/>
              </a:ext>
            </a:extLst>
          </p:cNvPr>
          <p:cNvSpPr>
            <a:spLocks noGrp="1"/>
          </p:cNvSpPr>
          <p:nvPr>
            <p:ph idx="1"/>
          </p:nvPr>
        </p:nvSpPr>
        <p:spPr>
          <a:xfrm>
            <a:off x="838200" y="1825625"/>
            <a:ext cx="9671137" cy="4351338"/>
          </a:xfrm>
        </p:spPr>
        <p:txBody>
          <a:bodyPr>
            <a:normAutofit fontScale="85000" lnSpcReduction="10000"/>
          </a:bodyPr>
          <a:lstStyle/>
          <a:p>
            <a:pPr marL="0" indent="0">
              <a:buNone/>
            </a:pPr>
            <a:r>
              <a:rPr lang="da-DK" b="1" dirty="0"/>
              <a:t>OK26 har afsat ekstra midler til lokal løn</a:t>
            </a:r>
            <a:r>
              <a:rPr lang="da-DK" dirty="0"/>
              <a:t> i kommunerne (varige + engangsmidler)….bæredygtig </a:t>
            </a:r>
            <a:r>
              <a:rPr lang="da-DK"/>
              <a:t>fleksibel løndannelse</a:t>
            </a:r>
            <a:endParaRPr lang="da-DK" dirty="0"/>
          </a:p>
          <a:p>
            <a:r>
              <a:rPr lang="da-DK" dirty="0"/>
              <a:t>Midlerne </a:t>
            </a:r>
            <a:r>
              <a:rPr lang="da-DK" b="1" dirty="0"/>
              <a:t>er fordelt politisk</a:t>
            </a:r>
            <a:r>
              <a:rPr lang="da-DK" dirty="0"/>
              <a:t> af ØU til bl.a. Børne- og Ungeforvaltningen</a:t>
            </a:r>
            <a:br>
              <a:rPr lang="da-DK" dirty="0"/>
            </a:br>
            <a:r>
              <a:rPr lang="da-DK" dirty="0"/>
              <a:t>– ca. </a:t>
            </a:r>
            <a:r>
              <a:rPr lang="da-DK" b="1" dirty="0"/>
              <a:t>22,3 mio. kr. i 2026</a:t>
            </a:r>
            <a:r>
              <a:rPr lang="da-DK" dirty="0"/>
              <a:t> til dagtilbud, special, skole og administration.</a:t>
            </a:r>
          </a:p>
          <a:p>
            <a:r>
              <a:rPr lang="da-DK" dirty="0"/>
              <a:t>Pengene bliver</a:t>
            </a:r>
            <a:r>
              <a:rPr lang="da-DK" b="1" dirty="0"/>
              <a:t> til konkret løn</a:t>
            </a:r>
            <a:r>
              <a:rPr lang="da-DK" dirty="0"/>
              <a:t> på arbejdspladsen gennem:</a:t>
            </a:r>
            <a:br>
              <a:rPr lang="da-DK" dirty="0"/>
            </a:br>
            <a:r>
              <a:rPr lang="da-DK" dirty="0"/>
              <a:t>– de </a:t>
            </a:r>
            <a:r>
              <a:rPr lang="da-DK" b="1" dirty="0"/>
              <a:t>årlige lønforhandlinger</a:t>
            </a:r>
            <a:r>
              <a:rPr lang="da-DK" dirty="0"/>
              <a:t> (funktions- og kvalifikationsløn mv.)</a:t>
            </a:r>
            <a:br>
              <a:rPr lang="da-DK" dirty="0"/>
            </a:br>
            <a:r>
              <a:rPr lang="da-DK" dirty="0"/>
              <a:t>– </a:t>
            </a:r>
            <a:r>
              <a:rPr lang="da-DK" b="1" dirty="0"/>
              <a:t>forhandlinger om forhåndsaftaler</a:t>
            </a:r>
            <a:r>
              <a:rPr lang="da-DK" dirty="0"/>
              <a:t> (fastlagte kriterier for tillæg).</a:t>
            </a:r>
          </a:p>
          <a:p>
            <a:r>
              <a:rPr lang="da-DK" dirty="0"/>
              <a:t>Der er </a:t>
            </a:r>
            <a:r>
              <a:rPr lang="da-DK" b="1" dirty="0"/>
              <a:t>ingen centrale kriterier</a:t>
            </a:r>
            <a:r>
              <a:rPr lang="da-DK" dirty="0"/>
              <a:t> – prioritering sker lokalt efter rekruttering, fastholdelse og opgaveløsning.</a:t>
            </a:r>
          </a:p>
          <a:p>
            <a:r>
              <a:rPr lang="da-DK" b="1" dirty="0"/>
              <a:t>LFS rolle: </a:t>
            </a:r>
            <a:r>
              <a:rPr lang="da-DK" dirty="0"/>
              <a:t>sikre at pengene bliver udmøntet evt. via forhåndsaftaler.</a:t>
            </a:r>
            <a:endParaRPr lang="da-DK" b="1" dirty="0"/>
          </a:p>
          <a:p>
            <a:r>
              <a:rPr lang="da-DK" b="1" dirty="0" err="1"/>
              <a:t>TR’ernes</a:t>
            </a:r>
            <a:r>
              <a:rPr lang="da-DK" b="1" dirty="0"/>
              <a:t> rolle:</a:t>
            </a:r>
            <a:r>
              <a:rPr lang="da-DK" dirty="0"/>
              <a:t> sikre at de lokale behov og prioriteringer kommer på bordet ved de årlige lønforhandlinger</a:t>
            </a:r>
          </a:p>
          <a:p>
            <a:endParaRPr lang="da-DK" dirty="0"/>
          </a:p>
        </p:txBody>
      </p:sp>
      <p:sp>
        <p:nvSpPr>
          <p:cNvPr id="4" name="Pladsholder til sidefod 3">
            <a:extLst>
              <a:ext uri="{FF2B5EF4-FFF2-40B4-BE49-F238E27FC236}">
                <a16:creationId xmlns:a16="http://schemas.microsoft.com/office/drawing/2014/main" id="{8622B2A3-DFCB-6B98-CD75-9089DF39C89C}"/>
              </a:ext>
            </a:extLst>
          </p:cNvPr>
          <p:cNvSpPr>
            <a:spLocks noGrp="1"/>
          </p:cNvSpPr>
          <p:nvPr>
            <p:ph type="ftr" sz="quarter" idx="11"/>
          </p:nvPr>
        </p:nvSpPr>
        <p:spPr/>
        <p:txBody>
          <a:bodyPr/>
          <a:lstStyle/>
          <a:p>
            <a:r>
              <a:rPr lang="da-DK"/>
              <a:t>TR-møde - almenområdet - september 2026</a:t>
            </a:r>
          </a:p>
        </p:txBody>
      </p:sp>
      <p:pic>
        <p:nvPicPr>
          <p:cNvPr id="6" name="Billede 5">
            <a:extLst>
              <a:ext uri="{FF2B5EF4-FFF2-40B4-BE49-F238E27FC236}">
                <a16:creationId xmlns:a16="http://schemas.microsoft.com/office/drawing/2014/main" id="{38722410-0B64-F76D-2E2E-A8B317AB0E65}"/>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796325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CD3B99-B660-5856-CD69-D73CB28CDAEF}"/>
              </a:ext>
            </a:extLst>
          </p:cNvPr>
          <p:cNvSpPr>
            <a:spLocks noGrp="1"/>
          </p:cNvSpPr>
          <p:nvPr>
            <p:ph type="title"/>
          </p:nvPr>
        </p:nvSpPr>
        <p:spPr/>
        <p:txBody>
          <a:bodyPr/>
          <a:lstStyle/>
          <a:p>
            <a:r>
              <a:rPr lang="da-DK" b="1" dirty="0"/>
              <a:t>Rammerne for de årlige lønforhandlinger</a:t>
            </a:r>
            <a:endParaRPr lang="da-DK" dirty="0"/>
          </a:p>
        </p:txBody>
      </p:sp>
      <p:sp>
        <p:nvSpPr>
          <p:cNvPr id="3" name="Pladsholder til indhold 2">
            <a:extLst>
              <a:ext uri="{FF2B5EF4-FFF2-40B4-BE49-F238E27FC236}">
                <a16:creationId xmlns:a16="http://schemas.microsoft.com/office/drawing/2014/main" id="{107001EB-D7D0-4489-7D50-3CFA0575C777}"/>
              </a:ext>
            </a:extLst>
          </p:cNvPr>
          <p:cNvSpPr>
            <a:spLocks noGrp="1"/>
          </p:cNvSpPr>
          <p:nvPr>
            <p:ph idx="1"/>
          </p:nvPr>
        </p:nvSpPr>
        <p:spPr/>
        <p:txBody>
          <a:bodyPr>
            <a:normAutofit fontScale="77500" lnSpcReduction="20000"/>
          </a:bodyPr>
          <a:lstStyle/>
          <a:p>
            <a:r>
              <a:rPr lang="da-DK" dirty="0"/>
              <a:t>Fællesaftale om lokal løndannelse (pædagogisk område)</a:t>
            </a:r>
          </a:p>
          <a:p>
            <a:pPr lvl="1"/>
            <a:r>
              <a:rPr lang="da-DK" dirty="0"/>
              <a:t>Ny aftale træder i kraft 1.4.27</a:t>
            </a:r>
          </a:p>
          <a:p>
            <a:pPr lvl="1"/>
            <a:r>
              <a:rPr lang="da-DK" dirty="0"/>
              <a:t>4 uger til at begære forhandling ved nyansættelse efter modtagelse af kontaktoplysninger</a:t>
            </a:r>
          </a:p>
          <a:p>
            <a:pPr lvl="1"/>
            <a:r>
              <a:rPr lang="da-DK" dirty="0"/>
              <a:t>Det er ikke hensigten, at en medarbejder i længerevarende ansættelsesforhold skal forblive på grundløn</a:t>
            </a:r>
          </a:p>
          <a:p>
            <a:pPr lvl="1"/>
            <a:r>
              <a:rPr lang="da-DK" dirty="0"/>
              <a:t>MED-udvalgene kan i forbindelse med drøftelse af budgettet i MED fx beslutte at drøfte budgettets og budgetmodellens konsekvenser for råderummet til lokal løn, herunder kommunens prioritering af midler til lokal løn.</a:t>
            </a:r>
          </a:p>
          <a:p>
            <a:r>
              <a:rPr lang="da-DK" dirty="0"/>
              <a:t>Proces for årlige lønforhandlinger:</a:t>
            </a:r>
          </a:p>
          <a:p>
            <a:pPr lvl="1"/>
            <a:r>
              <a:rPr lang="da-DK" dirty="0"/>
              <a:t>Kommunen indkalder til forhandling / organisationerne kan begære forhandling</a:t>
            </a:r>
          </a:p>
          <a:p>
            <a:pPr lvl="1"/>
            <a:r>
              <a:rPr lang="da-DK" dirty="0"/>
              <a:t>Dialog om lokale udfordringer før man taler konkrete tillæg (rekruttering/fastholdelse, nye opgaver, udviklingsbehov)</a:t>
            </a:r>
          </a:p>
          <a:p>
            <a:r>
              <a:rPr lang="da-DK" dirty="0"/>
              <a:t>Rolle for TR:</a:t>
            </a:r>
          </a:p>
          <a:p>
            <a:pPr lvl="1"/>
            <a:r>
              <a:rPr lang="da-DK" dirty="0"/>
              <a:t>Indsamle input fra arbejdspladsen</a:t>
            </a:r>
          </a:p>
          <a:p>
            <a:pPr lvl="1"/>
            <a:r>
              <a:rPr lang="da-DK" dirty="0"/>
              <a:t>Prioritere krav og begrundelser ift. fælles kriterier</a:t>
            </a:r>
          </a:p>
          <a:p>
            <a:pPr lvl="1"/>
            <a:r>
              <a:rPr lang="da-DK" dirty="0"/>
              <a:t>Sikre kobling til lokalløns- og forhåndsaftale på området</a:t>
            </a:r>
          </a:p>
          <a:p>
            <a:endParaRPr lang="da-DK" dirty="0"/>
          </a:p>
        </p:txBody>
      </p:sp>
      <p:sp>
        <p:nvSpPr>
          <p:cNvPr id="4" name="Pladsholder til sidefod 3">
            <a:extLst>
              <a:ext uri="{FF2B5EF4-FFF2-40B4-BE49-F238E27FC236}">
                <a16:creationId xmlns:a16="http://schemas.microsoft.com/office/drawing/2014/main" id="{DE8C5B56-FF28-CAEF-7E37-210B33143B53}"/>
              </a:ext>
            </a:extLst>
          </p:cNvPr>
          <p:cNvSpPr>
            <a:spLocks noGrp="1"/>
          </p:cNvSpPr>
          <p:nvPr>
            <p:ph type="ftr" sz="quarter" idx="11"/>
          </p:nvPr>
        </p:nvSpPr>
        <p:spPr/>
        <p:txBody>
          <a:bodyPr/>
          <a:lstStyle/>
          <a:p>
            <a:r>
              <a:rPr lang="da-DK"/>
              <a:t>TR-møde - almenområdet - september 2026</a:t>
            </a:r>
          </a:p>
        </p:txBody>
      </p:sp>
      <p:pic>
        <p:nvPicPr>
          <p:cNvPr id="6" name="Billede 5">
            <a:extLst>
              <a:ext uri="{FF2B5EF4-FFF2-40B4-BE49-F238E27FC236}">
                <a16:creationId xmlns:a16="http://schemas.microsoft.com/office/drawing/2014/main" id="{CCFBB493-CB20-4D33-3608-1E61012C22F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4583386"/>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3954358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75574-7A14-E0F2-7D66-88A6C7B1A5E1}"/>
              </a:ext>
            </a:extLst>
          </p:cNvPr>
          <p:cNvSpPr>
            <a:spLocks noGrp="1"/>
          </p:cNvSpPr>
          <p:nvPr>
            <p:ph type="title"/>
          </p:nvPr>
        </p:nvSpPr>
        <p:spPr/>
        <p:txBody>
          <a:bodyPr>
            <a:normAutofit/>
          </a:bodyPr>
          <a:lstStyle/>
          <a:p>
            <a:r>
              <a:rPr lang="da-DK" b="1" dirty="0"/>
              <a:t>Status på forhandlinger i BUF</a:t>
            </a:r>
            <a:endParaRPr lang="da-DK" dirty="0"/>
          </a:p>
        </p:txBody>
      </p:sp>
      <p:sp>
        <p:nvSpPr>
          <p:cNvPr id="3" name="Pladsholder til indhold 2">
            <a:extLst>
              <a:ext uri="{FF2B5EF4-FFF2-40B4-BE49-F238E27FC236}">
                <a16:creationId xmlns:a16="http://schemas.microsoft.com/office/drawing/2014/main" id="{06E0F535-B4A2-BBD9-81AF-96173EC68A1D}"/>
              </a:ext>
            </a:extLst>
          </p:cNvPr>
          <p:cNvSpPr>
            <a:spLocks noGrp="1"/>
          </p:cNvSpPr>
          <p:nvPr>
            <p:ph idx="1"/>
          </p:nvPr>
        </p:nvSpPr>
        <p:spPr/>
        <p:txBody>
          <a:bodyPr/>
          <a:lstStyle/>
          <a:p>
            <a:r>
              <a:rPr lang="da-DK" dirty="0"/>
              <a:t>Forhandlinger startet op efter OK24</a:t>
            </a:r>
          </a:p>
          <a:p>
            <a:r>
              <a:rPr lang="da-DK" dirty="0"/>
              <a:t>Forhandlinger sat på pause i forbindelse med OK26</a:t>
            </a:r>
          </a:p>
          <a:p>
            <a:r>
              <a:rPr lang="da-DK" dirty="0"/>
              <a:t>LFS afventer indkaldelse til genoptagelse af forhandlinger af:</a:t>
            </a:r>
          </a:p>
          <a:p>
            <a:pPr lvl="1"/>
            <a:r>
              <a:rPr lang="da-DK" dirty="0"/>
              <a:t>Procedureaftale</a:t>
            </a:r>
          </a:p>
          <a:p>
            <a:pPr lvl="1"/>
            <a:r>
              <a:rPr lang="da-DK" dirty="0"/>
              <a:t>Forhåndsaftaler for hhv. pædagoger/ikke-uddannede klubmedarbejdere og pædagogmedhjælpere/pædagogiske assistenter</a:t>
            </a:r>
          </a:p>
          <a:p>
            <a:pPr lvl="1"/>
            <a:r>
              <a:rPr lang="da-DK" dirty="0"/>
              <a:t>Arbejdstidsaftale for 0-18-årsområdet</a:t>
            </a:r>
          </a:p>
          <a:p>
            <a:pPr lvl="1"/>
            <a:r>
              <a:rPr lang="da-DK" dirty="0"/>
              <a:t>Øvrige forhåndsaftaler (ledere, pædagogiske konsulenter)</a:t>
            </a:r>
          </a:p>
          <a:p>
            <a:r>
              <a:rPr lang="da-DK" dirty="0"/>
              <a:t>LFS har genoptaget forhandlinger om arbejdstidsaftale med paraplyorganisationerne på det selvejende område i København</a:t>
            </a:r>
          </a:p>
        </p:txBody>
      </p:sp>
      <p:sp>
        <p:nvSpPr>
          <p:cNvPr id="4" name="Pladsholder til sidefod 3">
            <a:extLst>
              <a:ext uri="{FF2B5EF4-FFF2-40B4-BE49-F238E27FC236}">
                <a16:creationId xmlns:a16="http://schemas.microsoft.com/office/drawing/2014/main" id="{AD12AFFC-CD53-4D74-6060-2CDA02C08360}"/>
              </a:ext>
            </a:extLst>
          </p:cNvPr>
          <p:cNvSpPr>
            <a:spLocks noGrp="1"/>
          </p:cNvSpPr>
          <p:nvPr>
            <p:ph type="ftr" sz="quarter" idx="11"/>
          </p:nvPr>
        </p:nvSpPr>
        <p:spPr/>
        <p:txBody>
          <a:bodyPr/>
          <a:lstStyle/>
          <a:p>
            <a:r>
              <a:rPr lang="da-DK"/>
              <a:t>TR-møde - almenområdet - september 2026</a:t>
            </a:r>
          </a:p>
        </p:txBody>
      </p:sp>
      <p:pic>
        <p:nvPicPr>
          <p:cNvPr id="6" name="Billede 5">
            <a:extLst>
              <a:ext uri="{FF2B5EF4-FFF2-40B4-BE49-F238E27FC236}">
                <a16:creationId xmlns:a16="http://schemas.microsoft.com/office/drawing/2014/main" id="{08E17D52-53EF-8803-4323-FC38F717CA5A}"/>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991512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28A19-6376-9FB9-056D-9A9F8EA0D18D}"/>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78CFFD23-A4DB-2267-86C5-E2BB9293C2E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140F0D37-E1EC-0EBB-4D61-2434DCDBA05E}"/>
              </a:ext>
            </a:extLst>
          </p:cNvPr>
          <p:cNvSpPr txBox="1">
            <a:spLocks/>
          </p:cNvSpPr>
          <p:nvPr/>
        </p:nvSpPr>
        <p:spPr>
          <a:xfrm>
            <a:off x="834389" y="146304"/>
            <a:ext cx="7096703" cy="1197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rPr>
              <a:t>Dagsorden</a:t>
            </a:r>
          </a:p>
        </p:txBody>
      </p:sp>
      <p:sp>
        <p:nvSpPr>
          <p:cNvPr id="14" name="Pladsholder til indhold 2">
            <a:extLst>
              <a:ext uri="{FF2B5EF4-FFF2-40B4-BE49-F238E27FC236}">
                <a16:creationId xmlns:a16="http://schemas.microsoft.com/office/drawing/2014/main" id="{1B144F22-5A17-CA09-4C79-6BC24C6E4C84}"/>
              </a:ext>
            </a:extLst>
          </p:cNvPr>
          <p:cNvSpPr txBox="1">
            <a:spLocks/>
          </p:cNvSpPr>
          <p:nvPr/>
        </p:nvSpPr>
        <p:spPr>
          <a:xfrm>
            <a:off x="704088" y="1197864"/>
            <a:ext cx="9646919" cy="50383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Kl. 09.00 – 09.05 Velkomst og tjek ind</a:t>
            </a:r>
          </a:p>
          <a:p>
            <a:r>
              <a:rPr lang="da-DK" dirty="0"/>
              <a:t>Kl. 09.05 – 10.00 Lønforhandling v. Kirsten Gunvor Løth</a:t>
            </a:r>
          </a:p>
          <a:p>
            <a:r>
              <a:rPr lang="da-DK" b="1" dirty="0">
                <a:effectLst>
                  <a:outerShdw blurRad="38100" dist="38100" dir="2700000" algn="tl">
                    <a:srgbClr val="000000">
                      <a:alpha val="43137"/>
                    </a:srgbClr>
                  </a:outerShdw>
                </a:effectLst>
              </a:rPr>
              <a:t>Kl. 10.00 – 10.15 Pause</a:t>
            </a:r>
          </a:p>
          <a:p>
            <a:r>
              <a:rPr lang="da-DK" dirty="0"/>
              <a:t>Kl. 10.15 – 10.45  Gruppearbejde om lønoplysninger </a:t>
            </a:r>
          </a:p>
          <a:p>
            <a:r>
              <a:rPr lang="da-DK" dirty="0"/>
              <a:t>Kl. 10.45 – 11.30 Aftalearkiv, TR-app og AI </a:t>
            </a:r>
          </a:p>
          <a:p>
            <a:r>
              <a:rPr lang="da-DK" dirty="0"/>
              <a:t>Kl. 11.30 – 12.00 Meddelelser og afslutning på dagen  </a:t>
            </a:r>
          </a:p>
        </p:txBody>
      </p:sp>
      <p:sp>
        <p:nvSpPr>
          <p:cNvPr id="2" name="Pladsholder til sidefod 1">
            <a:extLst>
              <a:ext uri="{FF2B5EF4-FFF2-40B4-BE49-F238E27FC236}">
                <a16:creationId xmlns:a16="http://schemas.microsoft.com/office/drawing/2014/main" id="{A6CC40A6-C8E5-8013-A920-1106BDBD354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951549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23322-CFA9-0092-28AE-348349D707B7}"/>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AC14E60C-798B-714D-E2A5-473F8AD95755}"/>
              </a:ext>
            </a:extLst>
          </p:cNvPr>
          <p:cNvPicPr>
            <a:picLocks noChangeAspect="1"/>
          </p:cNvPicPr>
          <p:nvPr/>
        </p:nvPicPr>
        <p:blipFill>
          <a:blip r:embed="rId3"/>
          <a:stretch>
            <a:fillRect/>
          </a:stretch>
        </p:blipFill>
        <p:spPr>
          <a:xfrm>
            <a:off x="4553532" y="3690721"/>
            <a:ext cx="4562475" cy="2640972"/>
          </a:xfrm>
          <a:prstGeom prst="rect">
            <a:avLst/>
          </a:prstGeom>
        </p:spPr>
      </p:pic>
      <p:sp>
        <p:nvSpPr>
          <p:cNvPr id="12" name="Titel 1">
            <a:extLst>
              <a:ext uri="{FF2B5EF4-FFF2-40B4-BE49-F238E27FC236}">
                <a16:creationId xmlns:a16="http://schemas.microsoft.com/office/drawing/2014/main" id="{12D685F4-A451-9CCE-10FB-A7CA18517E06}"/>
              </a:ext>
            </a:extLst>
          </p:cNvPr>
          <p:cNvSpPr txBox="1">
            <a:spLocks/>
          </p:cNvSpPr>
          <p:nvPr/>
        </p:nvSpPr>
        <p:spPr>
          <a:xfrm>
            <a:off x="456920" y="526307"/>
            <a:ext cx="861851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lang="da-DK" sz="9600" b="1" dirty="0">
              <a:solidFill>
                <a:prstClr val="black"/>
              </a:solidFill>
              <a:effectLst>
                <a:outerShdw blurRad="38100" dist="38100" dir="2700000" algn="tl">
                  <a:srgbClr val="000000">
                    <a:alpha val="43137"/>
                  </a:srgbClr>
                </a:outerShdw>
              </a:effectLst>
              <a:latin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lang="da-DK" sz="9600" b="1" dirty="0">
              <a:solidFill>
                <a:prstClr val="black"/>
              </a:solidFill>
              <a:effectLst>
                <a:outerShdw blurRad="38100" dist="38100" dir="2700000" algn="tl">
                  <a:srgbClr val="000000">
                    <a:alpha val="43137"/>
                  </a:srgbClr>
                </a:outerShdw>
              </a:effectLst>
              <a:latin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da-DK" sz="9600" b="1" dirty="0">
                <a:solidFill>
                  <a:prstClr val="black"/>
                </a:solidFill>
                <a:effectLst>
                  <a:outerShdw blurRad="38100" dist="38100" dir="2700000" algn="tl">
                    <a:srgbClr val="000000">
                      <a:alpha val="43137"/>
                    </a:srgbClr>
                  </a:outerShdw>
                </a:effectLst>
                <a:latin typeface="+mn-lt"/>
              </a:rPr>
              <a:t>Pause</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da-DK" sz="9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rPr>
              <a:t>              15 min</a:t>
            </a:r>
          </a:p>
        </p:txBody>
      </p:sp>
      <p:sp>
        <p:nvSpPr>
          <p:cNvPr id="14" name="Pladsholder til indhold 2">
            <a:extLst>
              <a:ext uri="{FF2B5EF4-FFF2-40B4-BE49-F238E27FC236}">
                <a16:creationId xmlns:a16="http://schemas.microsoft.com/office/drawing/2014/main" id="{3177EF21-5D48-590E-6571-709F9148FEE3}"/>
              </a:ext>
            </a:extLst>
          </p:cNvPr>
          <p:cNvSpPr txBox="1">
            <a:spLocks/>
          </p:cNvSpPr>
          <p:nvPr/>
        </p:nvSpPr>
        <p:spPr>
          <a:xfrm>
            <a:off x="299452" y="1189088"/>
            <a:ext cx="8618518" cy="480074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a-DK" sz="1800" dirty="0">
              <a:solidFill>
                <a:srgbClr val="000000"/>
              </a:solidFill>
              <a:latin typeface="Arial" panose="020B0604020202020204" pitchFamily="34" charset="0"/>
              <a:ea typeface="Calibri" panose="020F0502020204030204" pitchFamily="34" charset="0"/>
            </a:endParaRPr>
          </a:p>
        </p:txBody>
      </p:sp>
      <p:sp>
        <p:nvSpPr>
          <p:cNvPr id="2" name="Pladsholder til sidefod 1">
            <a:extLst>
              <a:ext uri="{FF2B5EF4-FFF2-40B4-BE49-F238E27FC236}">
                <a16:creationId xmlns:a16="http://schemas.microsoft.com/office/drawing/2014/main" id="{0C94B316-251E-9EF4-5F31-BA524A0DC589}"/>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FOA-WIFI: Farfartil4</a:t>
            </a:r>
            <a:endPar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Billede 2">
            <a:extLst>
              <a:ext uri="{FF2B5EF4-FFF2-40B4-BE49-F238E27FC236}">
                <a16:creationId xmlns:a16="http://schemas.microsoft.com/office/drawing/2014/main" id="{8C87D0F8-FB5E-7AAB-26E3-20D0A5B4F9F2}"/>
              </a:ext>
            </a:extLst>
          </p:cNvPr>
          <p:cNvPicPr>
            <a:picLocks noChangeAspect="1"/>
          </p:cNvPicPr>
          <p:nvPr/>
        </p:nvPicPr>
        <p:blipFill>
          <a:blip r:embed="rId4"/>
          <a:stretch>
            <a:fillRect/>
          </a:stretch>
        </p:blipFill>
        <p:spPr>
          <a:xfrm>
            <a:off x="9820770" y="231933"/>
            <a:ext cx="1914310" cy="1914310"/>
          </a:xfrm>
          <a:prstGeom prst="rect">
            <a:avLst/>
          </a:prstGeom>
        </p:spPr>
      </p:pic>
    </p:spTree>
    <p:extLst>
      <p:ext uri="{BB962C8B-B14F-4D97-AF65-F5344CB8AC3E}">
        <p14:creationId xmlns:p14="http://schemas.microsoft.com/office/powerpoint/2010/main" val="861474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B5F68-B3D9-6D81-B57B-4D82EE335361}"/>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A745F41A-3F73-7FFC-66A2-D236491CB0A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860FA362-E0FA-7D18-8820-9689EE9C8D00}"/>
              </a:ext>
            </a:extLst>
          </p:cNvPr>
          <p:cNvSpPr txBox="1">
            <a:spLocks/>
          </p:cNvSpPr>
          <p:nvPr/>
        </p:nvSpPr>
        <p:spPr>
          <a:xfrm>
            <a:off x="834389" y="146304"/>
            <a:ext cx="7096703" cy="1197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rPr>
              <a:t>Dagsorden</a:t>
            </a:r>
          </a:p>
        </p:txBody>
      </p:sp>
      <p:sp>
        <p:nvSpPr>
          <p:cNvPr id="14" name="Pladsholder til indhold 2">
            <a:extLst>
              <a:ext uri="{FF2B5EF4-FFF2-40B4-BE49-F238E27FC236}">
                <a16:creationId xmlns:a16="http://schemas.microsoft.com/office/drawing/2014/main" id="{5BD1AE4B-E382-FC9C-3E75-1A034AF6F0F7}"/>
              </a:ext>
            </a:extLst>
          </p:cNvPr>
          <p:cNvSpPr txBox="1">
            <a:spLocks/>
          </p:cNvSpPr>
          <p:nvPr/>
        </p:nvSpPr>
        <p:spPr>
          <a:xfrm>
            <a:off x="704088" y="1197864"/>
            <a:ext cx="9646919" cy="50383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Kl. 09.00 – 09.05 Velkomst og tjek ind</a:t>
            </a:r>
          </a:p>
          <a:p>
            <a:r>
              <a:rPr lang="da-DK" dirty="0"/>
              <a:t>Kl. 09.05 – 10.00 Lønforhandling v. Kirsten Gunvor Løth</a:t>
            </a:r>
          </a:p>
          <a:p>
            <a:r>
              <a:rPr lang="da-DK" dirty="0"/>
              <a:t>Kl. 10.00 – 10.15 Pause</a:t>
            </a:r>
          </a:p>
          <a:p>
            <a:r>
              <a:rPr lang="da-DK" b="1" dirty="0">
                <a:effectLst>
                  <a:outerShdw blurRad="38100" dist="38100" dir="2700000" algn="tl">
                    <a:srgbClr val="000000">
                      <a:alpha val="43137"/>
                    </a:srgbClr>
                  </a:outerShdw>
                </a:effectLst>
              </a:rPr>
              <a:t>Kl. 10.15 – 10.45  Gruppearbejde om lønoplysninger </a:t>
            </a:r>
          </a:p>
          <a:p>
            <a:r>
              <a:rPr lang="da-DK" dirty="0"/>
              <a:t>Kl. 10.45 – 11.30 Aftalearkiv, TR-app og AI </a:t>
            </a:r>
          </a:p>
          <a:p>
            <a:r>
              <a:rPr lang="da-DK" dirty="0"/>
              <a:t>Kl. 11.30 – 12.00 Meddelelser og afslutning på dagen  </a:t>
            </a:r>
          </a:p>
        </p:txBody>
      </p:sp>
      <p:sp>
        <p:nvSpPr>
          <p:cNvPr id="2" name="Pladsholder til sidefod 1">
            <a:extLst>
              <a:ext uri="{FF2B5EF4-FFF2-40B4-BE49-F238E27FC236}">
                <a16:creationId xmlns:a16="http://schemas.microsoft.com/office/drawing/2014/main" id="{6C0C1207-E1FD-A543-A518-7410F790E08B}"/>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431876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32F744-0917-19B7-8DD4-99B2B6246A0C}"/>
              </a:ext>
            </a:extLst>
          </p:cNvPr>
          <p:cNvSpPr>
            <a:spLocks noGrp="1"/>
          </p:cNvSpPr>
          <p:nvPr>
            <p:ph type="title"/>
          </p:nvPr>
        </p:nvSpPr>
        <p:spPr/>
        <p:txBody>
          <a:bodyPr/>
          <a:lstStyle/>
          <a:p>
            <a:r>
              <a:rPr lang="da-DK" dirty="0"/>
              <a:t>Gennemgang af lønoplysningsskema  </a:t>
            </a:r>
          </a:p>
        </p:txBody>
      </p:sp>
      <p:sp>
        <p:nvSpPr>
          <p:cNvPr id="3" name="Pladsholder til indhold 2">
            <a:extLst>
              <a:ext uri="{FF2B5EF4-FFF2-40B4-BE49-F238E27FC236}">
                <a16:creationId xmlns:a16="http://schemas.microsoft.com/office/drawing/2014/main" id="{6BCC36D7-D0D9-36C5-0AF1-8DB3967C9DC4}"/>
              </a:ext>
            </a:extLst>
          </p:cNvPr>
          <p:cNvSpPr>
            <a:spLocks noGrp="1"/>
          </p:cNvSpPr>
          <p:nvPr>
            <p:ph idx="1"/>
          </p:nvPr>
        </p:nvSpPr>
        <p:spPr/>
        <p:txBody>
          <a:bodyPr/>
          <a:lstStyle/>
          <a:p>
            <a:endParaRPr lang="da-DK" dirty="0"/>
          </a:p>
        </p:txBody>
      </p:sp>
      <p:sp>
        <p:nvSpPr>
          <p:cNvPr id="6" name="Pladsholder til sidefod 1">
            <a:extLst>
              <a:ext uri="{FF2B5EF4-FFF2-40B4-BE49-F238E27FC236}">
                <a16:creationId xmlns:a16="http://schemas.microsoft.com/office/drawing/2014/main" id="{2E702F41-9DF8-FAF6-9A8D-D8E5E3379CB8}"/>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pic>
        <p:nvPicPr>
          <p:cNvPr id="7" name="Billede 6">
            <a:extLst>
              <a:ext uri="{FF2B5EF4-FFF2-40B4-BE49-F238E27FC236}">
                <a16:creationId xmlns:a16="http://schemas.microsoft.com/office/drawing/2014/main" id="{6DF7FC80-76EE-20FC-671A-84AD1FE4491A}"/>
              </a:ext>
            </a:extLst>
          </p:cNvPr>
          <p:cNvPicPr>
            <a:picLocks noChangeAspect="1"/>
          </p:cNvPicPr>
          <p:nvPr/>
        </p:nvPicPr>
        <p:blipFill>
          <a:blip r:embed="rId3"/>
          <a:stretch>
            <a:fillRect/>
          </a:stretch>
        </p:blipFill>
        <p:spPr>
          <a:xfrm>
            <a:off x="1060174" y="1427623"/>
            <a:ext cx="8772939" cy="5065252"/>
          </a:xfrm>
          <a:prstGeom prst="rect">
            <a:avLst/>
          </a:prstGeom>
        </p:spPr>
      </p:pic>
      <p:pic>
        <p:nvPicPr>
          <p:cNvPr id="5" name="Billede 4">
            <a:extLst>
              <a:ext uri="{FF2B5EF4-FFF2-40B4-BE49-F238E27FC236}">
                <a16:creationId xmlns:a16="http://schemas.microsoft.com/office/drawing/2014/main" id="{EACF1041-85E5-98D4-182E-1CC5C35178F6}"/>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996802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3085363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75534-0823-895C-37ED-9346581DABB3}"/>
            </a:ext>
          </a:extLst>
        </p:cNvPr>
        <p:cNvGrpSpPr/>
        <p:nvPr/>
      </p:nvGrpSpPr>
      <p:grpSpPr>
        <a:xfrm>
          <a:off x="0" y="0"/>
          <a:ext cx="0" cy="0"/>
          <a:chOff x="0" y="0"/>
          <a:chExt cx="0" cy="0"/>
        </a:xfrm>
      </p:grpSpPr>
      <p:sp>
        <p:nvSpPr>
          <p:cNvPr id="2" name="Pladsholder til sidefod 1">
            <a:extLst>
              <a:ext uri="{FF2B5EF4-FFF2-40B4-BE49-F238E27FC236}">
                <a16:creationId xmlns:a16="http://schemas.microsoft.com/office/drawing/2014/main" id="{4956124B-8A6B-FBD7-D36F-E1B350FBC0FA}"/>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FOA-WIFI: Farfartil4</a:t>
            </a:r>
            <a:endPar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9" name="Billede 28">
            <a:extLst>
              <a:ext uri="{FF2B5EF4-FFF2-40B4-BE49-F238E27FC236}">
                <a16:creationId xmlns:a16="http://schemas.microsoft.com/office/drawing/2014/main" id="{9442626E-CFA6-FD78-0F54-2C7BB1BC6644}"/>
              </a:ext>
            </a:extLst>
          </p:cNvPr>
          <p:cNvPicPr>
            <a:picLocks noChangeAspect="1"/>
          </p:cNvPicPr>
          <p:nvPr/>
        </p:nvPicPr>
        <p:blipFill>
          <a:blip r:embed="rId3"/>
          <a:stretch>
            <a:fillRect/>
          </a:stretch>
        </p:blipFill>
        <p:spPr>
          <a:xfrm>
            <a:off x="855784" y="29683"/>
            <a:ext cx="10435068" cy="6828316"/>
          </a:xfrm>
          <a:prstGeom prst="rect">
            <a:avLst/>
          </a:prstGeom>
        </p:spPr>
      </p:pic>
    </p:spTree>
    <p:extLst>
      <p:ext uri="{BB962C8B-B14F-4D97-AF65-F5344CB8AC3E}">
        <p14:creationId xmlns:p14="http://schemas.microsoft.com/office/powerpoint/2010/main" val="220916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4CF0C-E985-EEBE-79EF-67DEE2F4EC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127024-02DE-1AF1-7767-A259D87DE5EE}"/>
              </a:ext>
            </a:extLst>
          </p:cNvPr>
          <p:cNvSpPr>
            <a:spLocks noGrp="1"/>
          </p:cNvSpPr>
          <p:nvPr>
            <p:ph type="title"/>
          </p:nvPr>
        </p:nvSpPr>
        <p:spPr/>
        <p:txBody>
          <a:bodyPr/>
          <a:lstStyle/>
          <a:p>
            <a:r>
              <a:rPr lang="da-DK" dirty="0"/>
              <a:t>Gruppearbejde om lønoplysninger  </a:t>
            </a:r>
          </a:p>
        </p:txBody>
      </p:sp>
      <p:sp>
        <p:nvSpPr>
          <p:cNvPr id="3" name="Pladsholder til indhold 2">
            <a:extLst>
              <a:ext uri="{FF2B5EF4-FFF2-40B4-BE49-F238E27FC236}">
                <a16:creationId xmlns:a16="http://schemas.microsoft.com/office/drawing/2014/main" id="{7BC41918-323D-7AC5-21C8-67CD10259FF5}"/>
              </a:ext>
            </a:extLst>
          </p:cNvPr>
          <p:cNvSpPr>
            <a:spLocks noGrp="1"/>
          </p:cNvSpPr>
          <p:nvPr>
            <p:ph idx="1"/>
          </p:nvPr>
        </p:nvSpPr>
        <p:spPr/>
        <p:txBody>
          <a:bodyPr/>
          <a:lstStyle/>
          <a:p>
            <a:endParaRPr lang="da-DK" dirty="0"/>
          </a:p>
        </p:txBody>
      </p:sp>
      <p:sp>
        <p:nvSpPr>
          <p:cNvPr id="6" name="Pladsholder til sidefod 1">
            <a:extLst>
              <a:ext uri="{FF2B5EF4-FFF2-40B4-BE49-F238E27FC236}">
                <a16:creationId xmlns:a16="http://schemas.microsoft.com/office/drawing/2014/main" id="{B54870C4-5E64-AB14-77CE-07776ECD9BF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pic>
        <p:nvPicPr>
          <p:cNvPr id="7" name="Billede 6">
            <a:extLst>
              <a:ext uri="{FF2B5EF4-FFF2-40B4-BE49-F238E27FC236}">
                <a16:creationId xmlns:a16="http://schemas.microsoft.com/office/drawing/2014/main" id="{3B53565A-E0B8-9BCE-8173-24A57483CCB7}"/>
              </a:ext>
            </a:extLst>
          </p:cNvPr>
          <p:cNvPicPr>
            <a:picLocks noChangeAspect="1"/>
          </p:cNvPicPr>
          <p:nvPr/>
        </p:nvPicPr>
        <p:blipFill>
          <a:blip r:embed="rId3"/>
          <a:stretch>
            <a:fillRect/>
          </a:stretch>
        </p:blipFill>
        <p:spPr>
          <a:xfrm>
            <a:off x="1060174" y="1427623"/>
            <a:ext cx="8772939" cy="5065252"/>
          </a:xfrm>
          <a:prstGeom prst="rect">
            <a:avLst/>
          </a:prstGeom>
        </p:spPr>
      </p:pic>
      <p:pic>
        <p:nvPicPr>
          <p:cNvPr id="5" name="Billede 4">
            <a:extLst>
              <a:ext uri="{FF2B5EF4-FFF2-40B4-BE49-F238E27FC236}">
                <a16:creationId xmlns:a16="http://schemas.microsoft.com/office/drawing/2014/main" id="{D347983F-E91C-83BF-C43C-69361B5907B3}"/>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996802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1121216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44EFF-5195-7E82-F1DD-838134A758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9C76F6-335D-CB67-C775-EB051A7FF99A}"/>
              </a:ext>
            </a:extLst>
          </p:cNvPr>
          <p:cNvSpPr>
            <a:spLocks noGrp="1"/>
          </p:cNvSpPr>
          <p:nvPr>
            <p:ph type="title"/>
          </p:nvPr>
        </p:nvSpPr>
        <p:spPr/>
        <p:txBody>
          <a:bodyPr/>
          <a:lstStyle/>
          <a:p>
            <a:r>
              <a:rPr lang="da-DK" dirty="0"/>
              <a:t>Opsamling </a:t>
            </a:r>
          </a:p>
        </p:txBody>
      </p:sp>
      <p:sp>
        <p:nvSpPr>
          <p:cNvPr id="3" name="Pladsholder til indhold 2">
            <a:extLst>
              <a:ext uri="{FF2B5EF4-FFF2-40B4-BE49-F238E27FC236}">
                <a16:creationId xmlns:a16="http://schemas.microsoft.com/office/drawing/2014/main" id="{266A300C-9D3A-4C26-7A9A-2C7C3CA4BC17}"/>
              </a:ext>
            </a:extLst>
          </p:cNvPr>
          <p:cNvSpPr>
            <a:spLocks noGrp="1"/>
          </p:cNvSpPr>
          <p:nvPr>
            <p:ph idx="1"/>
          </p:nvPr>
        </p:nvSpPr>
        <p:spPr/>
        <p:txBody>
          <a:bodyPr/>
          <a:lstStyle/>
          <a:p>
            <a:r>
              <a:rPr lang="da-DK" dirty="0"/>
              <a:t>Case </a:t>
            </a:r>
          </a:p>
          <a:p>
            <a:pPr lvl="1"/>
            <a:r>
              <a:rPr lang="da-DK" dirty="0"/>
              <a:t>Ea </a:t>
            </a:r>
          </a:p>
          <a:p>
            <a:pPr lvl="1"/>
            <a:r>
              <a:rPr lang="da-DK" dirty="0"/>
              <a:t>Sif</a:t>
            </a:r>
          </a:p>
          <a:p>
            <a:pPr lvl="1"/>
            <a:r>
              <a:rPr lang="da-DK" dirty="0"/>
              <a:t>Per </a:t>
            </a:r>
          </a:p>
          <a:p>
            <a:pPr lvl="1"/>
            <a:r>
              <a:rPr lang="da-DK" dirty="0"/>
              <a:t>Bob</a:t>
            </a:r>
          </a:p>
          <a:p>
            <a:pPr lvl="1"/>
            <a:endParaRPr lang="da-DK" dirty="0"/>
          </a:p>
          <a:p>
            <a:pPr marL="457200" lvl="1" indent="0">
              <a:buNone/>
            </a:pPr>
            <a:r>
              <a:rPr lang="da-DK" dirty="0"/>
              <a:t>Hvordan var det at arbejde med?</a:t>
            </a:r>
          </a:p>
        </p:txBody>
      </p:sp>
      <p:pic>
        <p:nvPicPr>
          <p:cNvPr id="5" name="Billede 4">
            <a:extLst>
              <a:ext uri="{FF2B5EF4-FFF2-40B4-BE49-F238E27FC236}">
                <a16:creationId xmlns:a16="http://schemas.microsoft.com/office/drawing/2014/main" id="{B5A235C7-2CA9-35A6-12BF-2FC249A2FD2C}"/>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6" name="Pladsholder til sidefod 1">
            <a:extLst>
              <a:ext uri="{FF2B5EF4-FFF2-40B4-BE49-F238E27FC236}">
                <a16:creationId xmlns:a16="http://schemas.microsoft.com/office/drawing/2014/main" id="{AEADB7B7-0BFF-3C40-2A62-D52EE308833E}"/>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pic>
        <p:nvPicPr>
          <p:cNvPr id="4" name="Billede 3" descr="Sikken lettelse! Over tre millioner danskere kan se frem til  skattelettelser. Er du en af dem? ⁠ ⁠ ✏️ @ytournel⁠ ⁠ #politiken  #dagenstegning #skattelettelser">
            <a:extLst>
              <a:ext uri="{FF2B5EF4-FFF2-40B4-BE49-F238E27FC236}">
                <a16:creationId xmlns:a16="http://schemas.microsoft.com/office/drawing/2014/main" id="{9B9EA557-E577-7E94-2905-ADA8D2EB3BB4}"/>
              </a:ext>
            </a:extLst>
          </p:cNvPr>
          <p:cNvPicPr>
            <a:picLocks noChangeAspect="1"/>
          </p:cNvPicPr>
          <p:nvPr/>
        </p:nvPicPr>
        <p:blipFill>
          <a:blip r:embed="rId4"/>
          <a:srcRect b="8656"/>
          <a:stretch>
            <a:fillRect/>
          </a:stretch>
        </p:blipFill>
        <p:spPr>
          <a:xfrm>
            <a:off x="8388626" y="2541978"/>
            <a:ext cx="3305039" cy="3769922"/>
          </a:xfrm>
          <a:prstGeom prst="rect">
            <a:avLst/>
          </a:prstGeom>
        </p:spPr>
      </p:pic>
    </p:spTree>
    <p:extLst>
      <p:ext uri="{BB962C8B-B14F-4D97-AF65-F5344CB8AC3E}">
        <p14:creationId xmlns:p14="http://schemas.microsoft.com/office/powerpoint/2010/main" val="1807323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F4B09-EFBB-816C-9A07-88A17E73EF54}"/>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09637C00-BBBC-56D1-6480-C82E15072348}"/>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A9C5E795-7251-05EE-6EF9-82A21690D442}"/>
              </a:ext>
            </a:extLst>
          </p:cNvPr>
          <p:cNvSpPr txBox="1">
            <a:spLocks/>
          </p:cNvSpPr>
          <p:nvPr/>
        </p:nvSpPr>
        <p:spPr>
          <a:xfrm>
            <a:off x="834389" y="146304"/>
            <a:ext cx="7096703" cy="1197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rPr>
              <a:t>Dagsorden</a:t>
            </a:r>
          </a:p>
        </p:txBody>
      </p:sp>
      <p:sp>
        <p:nvSpPr>
          <p:cNvPr id="14" name="Pladsholder til indhold 2">
            <a:extLst>
              <a:ext uri="{FF2B5EF4-FFF2-40B4-BE49-F238E27FC236}">
                <a16:creationId xmlns:a16="http://schemas.microsoft.com/office/drawing/2014/main" id="{B7A3D7B5-BC08-D1F5-02B9-81F745E71ECE}"/>
              </a:ext>
            </a:extLst>
          </p:cNvPr>
          <p:cNvSpPr txBox="1">
            <a:spLocks/>
          </p:cNvSpPr>
          <p:nvPr/>
        </p:nvSpPr>
        <p:spPr>
          <a:xfrm>
            <a:off x="704088" y="1197864"/>
            <a:ext cx="9646919" cy="50383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Kl. 09.00 – 09.05 Velkomst og tjek ind</a:t>
            </a:r>
          </a:p>
          <a:p>
            <a:r>
              <a:rPr lang="da-DK" dirty="0"/>
              <a:t>Kl. 09.05 – 10.00 Lønforhandling v. Kirsten Gunvor Løth</a:t>
            </a:r>
          </a:p>
          <a:p>
            <a:r>
              <a:rPr lang="da-DK" dirty="0"/>
              <a:t>Kl. 10.00 – 10.15 Pause</a:t>
            </a:r>
          </a:p>
          <a:p>
            <a:r>
              <a:rPr lang="da-DK" dirty="0"/>
              <a:t>Kl. 10.15 – 10.45  Gruppearbejde om lønoplysninger </a:t>
            </a:r>
          </a:p>
          <a:p>
            <a:r>
              <a:rPr lang="da-DK" b="1" dirty="0">
                <a:effectLst>
                  <a:outerShdw blurRad="38100" dist="38100" dir="2700000" algn="tl">
                    <a:srgbClr val="000000">
                      <a:alpha val="43137"/>
                    </a:srgbClr>
                  </a:outerShdw>
                </a:effectLst>
              </a:rPr>
              <a:t>Kl. 10.45 – 11.30 Aftalearkiv, TR-app og AI </a:t>
            </a:r>
          </a:p>
          <a:p>
            <a:r>
              <a:rPr lang="da-DK" dirty="0"/>
              <a:t>Kl. 11.30 – 12.00 Meddelelser og afslutning på dagen  </a:t>
            </a:r>
          </a:p>
        </p:txBody>
      </p:sp>
      <p:sp>
        <p:nvSpPr>
          <p:cNvPr id="2" name="Pladsholder til sidefod 1">
            <a:extLst>
              <a:ext uri="{FF2B5EF4-FFF2-40B4-BE49-F238E27FC236}">
                <a16:creationId xmlns:a16="http://schemas.microsoft.com/office/drawing/2014/main" id="{4813E498-BF61-2442-6DB6-9D3D8CB90BC7}"/>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3046170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A7CA-D87D-0BD3-0AC6-9E72168807AF}"/>
            </a:ext>
          </a:extLst>
        </p:cNvPr>
        <p:cNvGrpSpPr/>
        <p:nvPr/>
      </p:nvGrpSpPr>
      <p:grpSpPr>
        <a:xfrm>
          <a:off x="0" y="0"/>
          <a:ext cx="0" cy="0"/>
          <a:chOff x="0" y="0"/>
          <a:chExt cx="0" cy="0"/>
        </a:xfrm>
      </p:grpSpPr>
      <p:sp>
        <p:nvSpPr>
          <p:cNvPr id="12" name="Titel 1">
            <a:extLst>
              <a:ext uri="{FF2B5EF4-FFF2-40B4-BE49-F238E27FC236}">
                <a16:creationId xmlns:a16="http://schemas.microsoft.com/office/drawing/2014/main" id="{1980E6A7-AE97-F83B-6AA5-E07B19F4E1F9}"/>
              </a:ext>
            </a:extLst>
          </p:cNvPr>
          <p:cNvSpPr txBox="1">
            <a:spLocks/>
          </p:cNvSpPr>
          <p:nvPr/>
        </p:nvSpPr>
        <p:spPr>
          <a:xfrm>
            <a:off x="549685" y="2278764"/>
            <a:ext cx="11642315" cy="20143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da-DK" sz="8000" dirty="0">
                <a:effectLst>
                  <a:outerShdw blurRad="38100" dist="38100" dir="2700000" algn="tl">
                    <a:srgbClr val="000000">
                      <a:alpha val="43137"/>
                    </a:srgbClr>
                  </a:outerShdw>
                </a:effectLst>
              </a:rPr>
              <a:t>Aftalearkiv, TR-app og AI</a:t>
            </a:r>
          </a:p>
        </p:txBody>
      </p:sp>
      <p:sp>
        <p:nvSpPr>
          <p:cNvPr id="14" name="Pladsholder til indhold 2">
            <a:extLst>
              <a:ext uri="{FF2B5EF4-FFF2-40B4-BE49-F238E27FC236}">
                <a16:creationId xmlns:a16="http://schemas.microsoft.com/office/drawing/2014/main" id="{21C205EC-70AF-4C8D-1FE9-FD9EC164A396}"/>
              </a:ext>
            </a:extLst>
          </p:cNvPr>
          <p:cNvSpPr txBox="1">
            <a:spLocks/>
          </p:cNvSpPr>
          <p:nvPr/>
        </p:nvSpPr>
        <p:spPr>
          <a:xfrm>
            <a:off x="299452" y="1189088"/>
            <a:ext cx="8618518" cy="480074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a-DK" sz="1800" dirty="0">
              <a:solidFill>
                <a:srgbClr val="000000"/>
              </a:solidFill>
              <a:latin typeface="Arial" panose="020B0604020202020204" pitchFamily="34" charset="0"/>
              <a:ea typeface="Calibri" panose="020F0502020204030204" pitchFamily="34" charset="0"/>
            </a:endParaRPr>
          </a:p>
        </p:txBody>
      </p:sp>
      <p:sp>
        <p:nvSpPr>
          <p:cNvPr id="2" name="Pladsholder til sidefod 1">
            <a:extLst>
              <a:ext uri="{FF2B5EF4-FFF2-40B4-BE49-F238E27FC236}">
                <a16:creationId xmlns:a16="http://schemas.microsoft.com/office/drawing/2014/main" id="{18E10921-1585-4578-6B42-959D774E18A5}"/>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FOA-WIFI: Farfartil4</a:t>
            </a:r>
            <a:endPar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Billede 2">
            <a:extLst>
              <a:ext uri="{FF2B5EF4-FFF2-40B4-BE49-F238E27FC236}">
                <a16:creationId xmlns:a16="http://schemas.microsoft.com/office/drawing/2014/main" id="{CE78BCBB-5039-6962-F438-ACD028DA07BD}"/>
              </a:ext>
            </a:extLst>
          </p:cNvPr>
          <p:cNvPicPr>
            <a:picLocks noChangeAspect="1"/>
          </p:cNvPicPr>
          <p:nvPr/>
        </p:nvPicPr>
        <p:blipFill>
          <a:blip r:embed="rId3"/>
          <a:stretch>
            <a:fillRect/>
          </a:stretch>
        </p:blipFill>
        <p:spPr>
          <a:xfrm>
            <a:off x="9820770" y="231933"/>
            <a:ext cx="1914310" cy="1914310"/>
          </a:xfrm>
          <a:prstGeom prst="rect">
            <a:avLst/>
          </a:prstGeom>
        </p:spPr>
      </p:pic>
    </p:spTree>
    <p:extLst>
      <p:ext uri="{BB962C8B-B14F-4D97-AF65-F5344CB8AC3E}">
        <p14:creationId xmlns:p14="http://schemas.microsoft.com/office/powerpoint/2010/main" val="4027083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13DFD-9A75-820E-05EF-193DF58BD9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ABB9BD-F74B-CA5C-5514-F1E020D3C884}"/>
              </a:ext>
            </a:extLst>
          </p:cNvPr>
          <p:cNvSpPr>
            <a:spLocks noGrp="1"/>
          </p:cNvSpPr>
          <p:nvPr>
            <p:ph type="title"/>
          </p:nvPr>
        </p:nvSpPr>
        <p:spPr>
          <a:xfrm>
            <a:off x="838200" y="365125"/>
            <a:ext cx="9046464" cy="1325563"/>
          </a:xfrm>
        </p:spPr>
        <p:txBody>
          <a:bodyPr/>
          <a:lstStyle/>
          <a:p>
            <a:pPr algn="ctr"/>
            <a:r>
              <a:rPr lang="da-DK" dirty="0"/>
              <a:t>Hvor finder I aftaler? </a:t>
            </a:r>
          </a:p>
        </p:txBody>
      </p:sp>
      <p:pic>
        <p:nvPicPr>
          <p:cNvPr id="7" name="Billede 6">
            <a:extLst>
              <a:ext uri="{FF2B5EF4-FFF2-40B4-BE49-F238E27FC236}">
                <a16:creationId xmlns:a16="http://schemas.microsoft.com/office/drawing/2014/main" id="{67F47F1E-9E98-9EF3-C94A-606BA70ACD6F}"/>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Pladsholder til indhold 4">
            <a:extLst>
              <a:ext uri="{FF2B5EF4-FFF2-40B4-BE49-F238E27FC236}">
                <a16:creationId xmlns:a16="http://schemas.microsoft.com/office/drawing/2014/main" id="{81DC442A-8779-F8F9-B1BA-AD69E9068D05}"/>
              </a:ext>
            </a:extLst>
          </p:cNvPr>
          <p:cNvSpPr>
            <a:spLocks noGrp="1"/>
          </p:cNvSpPr>
          <p:nvPr>
            <p:ph idx="1"/>
          </p:nvPr>
        </p:nvSpPr>
        <p:spPr>
          <a:xfrm>
            <a:off x="838200" y="1825625"/>
            <a:ext cx="9339072" cy="4351338"/>
          </a:xfrm>
        </p:spPr>
        <p:txBody>
          <a:bodyPr/>
          <a:lstStyle/>
          <a:p>
            <a:r>
              <a:rPr lang="da-DK" dirty="0"/>
              <a:t>Aftaler der gælder jer og jeres kollegaer findes i aftalearkivet på </a:t>
            </a:r>
            <a:r>
              <a:rPr lang="da-DK" dirty="0">
                <a:hlinkClick r:id="rId4"/>
              </a:rPr>
              <a:t>www.foa.dk</a:t>
            </a:r>
            <a:r>
              <a:rPr lang="da-DK" dirty="0"/>
              <a:t> og i jeres TR-app. </a:t>
            </a:r>
          </a:p>
          <a:p>
            <a:r>
              <a:rPr lang="da-DK" dirty="0"/>
              <a:t>De lokale aftaler findes ingen andre steder og alle aftaler er bag log in mur</a:t>
            </a:r>
          </a:p>
          <a:p>
            <a:r>
              <a:rPr lang="da-DK" dirty="0"/>
              <a:t>De lokale aftaler overtrumfer alle andre aftaler i kan finde</a:t>
            </a:r>
          </a:p>
          <a:p>
            <a:endParaRPr lang="da-DK" dirty="0"/>
          </a:p>
          <a:p>
            <a:endParaRPr lang="da-DK" dirty="0"/>
          </a:p>
        </p:txBody>
      </p:sp>
      <p:pic>
        <p:nvPicPr>
          <p:cNvPr id="6" name="Billede 5" descr="Dokument - Gratis vector clipart-billeder på creazilla.com">
            <a:extLst>
              <a:ext uri="{FF2B5EF4-FFF2-40B4-BE49-F238E27FC236}">
                <a16:creationId xmlns:a16="http://schemas.microsoft.com/office/drawing/2014/main" id="{1A0E6951-DA70-BB2B-554E-4803B7E69282}"/>
              </a:ext>
            </a:extLst>
          </p:cNvPr>
          <p:cNvPicPr>
            <a:picLocks noChangeAspect="1"/>
          </p:cNvPicPr>
          <p:nvPr/>
        </p:nvPicPr>
        <p:blipFill>
          <a:blip r:embed="rId5"/>
          <a:stretch>
            <a:fillRect/>
          </a:stretch>
        </p:blipFill>
        <p:spPr>
          <a:xfrm>
            <a:off x="8387280" y="3791149"/>
            <a:ext cx="3254763" cy="2723321"/>
          </a:xfrm>
          <a:prstGeom prst="rect">
            <a:avLst/>
          </a:prstGeom>
        </p:spPr>
      </p:pic>
      <p:sp>
        <p:nvSpPr>
          <p:cNvPr id="8" name="Pladsholder til sidefod 1">
            <a:extLst>
              <a:ext uri="{FF2B5EF4-FFF2-40B4-BE49-F238E27FC236}">
                <a16:creationId xmlns:a16="http://schemas.microsoft.com/office/drawing/2014/main" id="{9BF07552-B9A8-89AA-0407-2F9070C2C17C}"/>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2517311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52-F435-595C-3D6A-D5CF3DE6BF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9F4DC3-FCA3-232F-8385-9F0D7F371B4B}"/>
              </a:ext>
            </a:extLst>
          </p:cNvPr>
          <p:cNvSpPr>
            <a:spLocks noGrp="1"/>
          </p:cNvSpPr>
          <p:nvPr>
            <p:ph type="title"/>
          </p:nvPr>
        </p:nvSpPr>
        <p:spPr>
          <a:xfrm>
            <a:off x="838200" y="365125"/>
            <a:ext cx="9046464" cy="1325563"/>
          </a:xfrm>
        </p:spPr>
        <p:txBody>
          <a:bodyPr/>
          <a:lstStyle/>
          <a:p>
            <a:pPr algn="ctr"/>
            <a:r>
              <a:rPr lang="da-DK" dirty="0"/>
              <a:t>Hvorfor er det vigtigt? </a:t>
            </a:r>
          </a:p>
        </p:txBody>
      </p:sp>
      <p:pic>
        <p:nvPicPr>
          <p:cNvPr id="7" name="Billede 6">
            <a:extLst>
              <a:ext uri="{FF2B5EF4-FFF2-40B4-BE49-F238E27FC236}">
                <a16:creationId xmlns:a16="http://schemas.microsoft.com/office/drawing/2014/main" id="{BA73E55E-D3C6-DDE5-4BB7-A27CA334CB7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Pladsholder til indhold 4">
            <a:extLst>
              <a:ext uri="{FF2B5EF4-FFF2-40B4-BE49-F238E27FC236}">
                <a16:creationId xmlns:a16="http://schemas.microsoft.com/office/drawing/2014/main" id="{5994A7C9-8A1E-75E5-BC73-441811251ABC}"/>
              </a:ext>
            </a:extLst>
          </p:cNvPr>
          <p:cNvSpPr>
            <a:spLocks noGrp="1"/>
          </p:cNvSpPr>
          <p:nvPr>
            <p:ph idx="1"/>
          </p:nvPr>
        </p:nvSpPr>
        <p:spPr>
          <a:xfrm>
            <a:off x="838200" y="1825625"/>
            <a:ext cx="9339072" cy="4351338"/>
          </a:xfrm>
        </p:spPr>
        <p:txBody>
          <a:bodyPr>
            <a:normAutofit/>
          </a:bodyPr>
          <a:lstStyle/>
          <a:p>
            <a:r>
              <a:rPr lang="da-DK" dirty="0"/>
              <a:t>Hvorfor virker AI/Google ikke? </a:t>
            </a:r>
          </a:p>
          <a:p>
            <a:pPr lvl="1"/>
            <a:r>
              <a:rPr lang="da-DK" dirty="0"/>
              <a:t>AI/Google sammenholder de informationer de kan finde, og giver generelle svar. </a:t>
            </a:r>
          </a:p>
          <a:p>
            <a:pPr lvl="1"/>
            <a:r>
              <a:rPr lang="da-DK" dirty="0"/>
              <a:t>AI kan </a:t>
            </a:r>
            <a:r>
              <a:rPr lang="da-DK" u="sng" dirty="0"/>
              <a:t>ikke</a:t>
            </a:r>
            <a:r>
              <a:rPr lang="da-DK" dirty="0"/>
              <a:t> finde vores aftaler, da de er bag en log-in-mur, og vil derfor ikke kunne give de rette informationer om de lokale aftaler.</a:t>
            </a:r>
          </a:p>
          <a:p>
            <a:pPr lvl="1"/>
            <a:r>
              <a:rPr lang="da-DK" dirty="0"/>
              <a:t>De vil forsøge at finde informationer, som passer på spørgsmålet, og da vores aftaler ikke kan findes, finder den generelle aftaler. </a:t>
            </a:r>
          </a:p>
          <a:p>
            <a:pPr lvl="1"/>
            <a:r>
              <a:rPr lang="da-DK" dirty="0"/>
              <a:t>LFS’ lokalaftaler overtrumfer de centrale aftaler, da de træder i stedet for eventuelle bilag til overenskomsten. </a:t>
            </a:r>
          </a:p>
          <a:p>
            <a:pPr lvl="1"/>
            <a:r>
              <a:rPr lang="da-DK" dirty="0"/>
              <a:t>Husk at være kildekritisk, og eftertjek oplysninger i aftalerne </a:t>
            </a:r>
          </a:p>
          <a:p>
            <a:endParaRPr lang="da-DK" dirty="0"/>
          </a:p>
        </p:txBody>
      </p:sp>
      <p:pic>
        <p:nvPicPr>
          <p:cNvPr id="4" name="Billede 3"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5F7F7B04-2D22-3BE1-E463-135BA4B434FE}"/>
              </a:ext>
            </a:extLst>
          </p:cNvPr>
          <p:cNvPicPr>
            <a:picLocks noChangeAspect="1"/>
          </p:cNvPicPr>
          <p:nvPr/>
        </p:nvPicPr>
        <p:blipFill>
          <a:blip r:embed="rId4"/>
          <a:stretch>
            <a:fillRect/>
          </a:stretch>
        </p:blipFill>
        <p:spPr>
          <a:xfrm>
            <a:off x="10014190" y="4700490"/>
            <a:ext cx="1627853" cy="1611410"/>
          </a:xfrm>
          <a:prstGeom prst="rect">
            <a:avLst/>
          </a:prstGeom>
        </p:spPr>
      </p:pic>
      <p:sp>
        <p:nvSpPr>
          <p:cNvPr id="6" name="Pladsholder til sidefod 1">
            <a:extLst>
              <a:ext uri="{FF2B5EF4-FFF2-40B4-BE49-F238E27FC236}">
                <a16:creationId xmlns:a16="http://schemas.microsoft.com/office/drawing/2014/main" id="{61C09134-C124-A002-6200-5B85D7233F50}"/>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2784262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5D1FE-5D86-E7FC-DD1F-90252F15A6E2}"/>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EEAED763-C81E-3493-D497-B3453EA8AF5C}"/>
              </a:ext>
            </a:extLst>
          </p:cNvPr>
          <p:cNvPicPr>
            <a:picLocks noChangeAspect="1"/>
          </p:cNvPicPr>
          <p:nvPr/>
        </p:nvPicPr>
        <p:blipFill>
          <a:blip r:embed="rId3"/>
          <a:stretch>
            <a:fillRect/>
          </a:stretch>
        </p:blipFill>
        <p:spPr>
          <a:xfrm>
            <a:off x="2219831" y="3424335"/>
            <a:ext cx="7399947" cy="1247767"/>
          </a:xfrm>
          <a:prstGeom prst="rect">
            <a:avLst/>
          </a:prstGeom>
        </p:spPr>
      </p:pic>
      <p:sp>
        <p:nvSpPr>
          <p:cNvPr id="9" name="Tekstfelt 8">
            <a:extLst>
              <a:ext uri="{FF2B5EF4-FFF2-40B4-BE49-F238E27FC236}">
                <a16:creationId xmlns:a16="http://schemas.microsoft.com/office/drawing/2014/main" id="{E15441D6-844F-733F-9045-2D7F18F76A7F}"/>
              </a:ext>
            </a:extLst>
          </p:cNvPr>
          <p:cNvSpPr txBox="1"/>
          <p:nvPr/>
        </p:nvSpPr>
        <p:spPr>
          <a:xfrm>
            <a:off x="3250999" y="2621989"/>
            <a:ext cx="5180769" cy="830997"/>
          </a:xfrm>
          <a:prstGeom prst="rect">
            <a:avLst/>
          </a:prstGeom>
          <a:noFill/>
        </p:spPr>
        <p:txBody>
          <a:bodyPr wrap="square" rtlCol="0">
            <a:spAutoFit/>
          </a:bodyPr>
          <a:lstStyle/>
          <a:p>
            <a:r>
              <a:rPr lang="da-DK" sz="2400" dirty="0"/>
              <a:t>Vi spurgte AI om overenskomsten for pædagoger i Københavns kommune  </a:t>
            </a:r>
          </a:p>
        </p:txBody>
      </p:sp>
      <p:pic>
        <p:nvPicPr>
          <p:cNvPr id="12" name="Billede 11">
            <a:extLst>
              <a:ext uri="{FF2B5EF4-FFF2-40B4-BE49-F238E27FC236}">
                <a16:creationId xmlns:a16="http://schemas.microsoft.com/office/drawing/2014/main" id="{64C4743C-9F70-54F6-C860-DE94FCF8BDA5}"/>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563149" y="221796"/>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6" name="Titel 1">
            <a:extLst>
              <a:ext uri="{FF2B5EF4-FFF2-40B4-BE49-F238E27FC236}">
                <a16:creationId xmlns:a16="http://schemas.microsoft.com/office/drawing/2014/main" id="{DA9A4632-0ED7-C7B1-176B-85F4A1086B94}"/>
              </a:ext>
            </a:extLst>
          </p:cNvPr>
          <p:cNvSpPr txBox="1">
            <a:spLocks/>
          </p:cNvSpPr>
          <p:nvPr/>
        </p:nvSpPr>
        <p:spPr>
          <a:xfrm>
            <a:off x="884853" y="864596"/>
            <a:ext cx="9046464"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dirty="0"/>
              <a:t>Eksempel på spørgsmål til AI</a:t>
            </a:r>
          </a:p>
        </p:txBody>
      </p:sp>
      <p:pic>
        <p:nvPicPr>
          <p:cNvPr id="17" name="Billede 16"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9217BC9A-7BAE-4944-EB60-D13A64023871}"/>
              </a:ext>
            </a:extLst>
          </p:cNvPr>
          <p:cNvPicPr>
            <a:picLocks noChangeAspect="1"/>
          </p:cNvPicPr>
          <p:nvPr/>
        </p:nvPicPr>
        <p:blipFill>
          <a:blip r:embed="rId5"/>
          <a:stretch>
            <a:fillRect/>
          </a:stretch>
        </p:blipFill>
        <p:spPr>
          <a:xfrm>
            <a:off x="715618" y="4667842"/>
            <a:ext cx="1627853" cy="1611410"/>
          </a:xfrm>
          <a:prstGeom prst="rect">
            <a:avLst/>
          </a:prstGeom>
        </p:spPr>
      </p:pic>
      <p:sp>
        <p:nvSpPr>
          <p:cNvPr id="18" name="Pladsholder til sidefod 1">
            <a:extLst>
              <a:ext uri="{FF2B5EF4-FFF2-40B4-BE49-F238E27FC236}">
                <a16:creationId xmlns:a16="http://schemas.microsoft.com/office/drawing/2014/main" id="{B931EC51-A7B3-E914-A3F6-881FF3A2520B}"/>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211758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7FB02-22B4-AB57-13E5-4B4BCBBC4FD0}"/>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3D48923F-303D-DC93-ACF9-DEC1B589E032}"/>
              </a:ext>
            </a:extLst>
          </p:cNvPr>
          <p:cNvPicPr>
            <a:picLocks noChangeAspect="1"/>
          </p:cNvPicPr>
          <p:nvPr/>
        </p:nvPicPr>
        <p:blipFill>
          <a:blip r:embed="rId3"/>
          <a:stretch>
            <a:fillRect/>
          </a:stretch>
        </p:blipFill>
        <p:spPr>
          <a:xfrm>
            <a:off x="5800536" y="161125"/>
            <a:ext cx="4067743" cy="685896"/>
          </a:xfrm>
          <a:prstGeom prst="rect">
            <a:avLst/>
          </a:prstGeom>
        </p:spPr>
      </p:pic>
      <p:pic>
        <p:nvPicPr>
          <p:cNvPr id="3" name="Billede 2">
            <a:extLst>
              <a:ext uri="{FF2B5EF4-FFF2-40B4-BE49-F238E27FC236}">
                <a16:creationId xmlns:a16="http://schemas.microsoft.com/office/drawing/2014/main" id="{E2FBCB5B-EB64-CDD4-F78C-1B4B93BBF8E4}"/>
              </a:ext>
            </a:extLst>
          </p:cNvPr>
          <p:cNvPicPr>
            <a:picLocks noChangeAspect="1"/>
          </p:cNvPicPr>
          <p:nvPr/>
        </p:nvPicPr>
        <p:blipFill>
          <a:blip r:embed="rId4"/>
          <a:stretch>
            <a:fillRect/>
          </a:stretch>
        </p:blipFill>
        <p:spPr>
          <a:xfrm>
            <a:off x="3589832" y="808522"/>
            <a:ext cx="4421408" cy="6049478"/>
          </a:xfrm>
          <a:prstGeom prst="rect">
            <a:avLst/>
          </a:prstGeom>
        </p:spPr>
      </p:pic>
      <p:cxnSp>
        <p:nvCxnSpPr>
          <p:cNvPr id="8" name="Lige pilforbindelse 7">
            <a:extLst>
              <a:ext uri="{FF2B5EF4-FFF2-40B4-BE49-F238E27FC236}">
                <a16:creationId xmlns:a16="http://schemas.microsoft.com/office/drawing/2014/main" id="{EC141527-8B2B-D2E1-32B4-27095BD4A2A4}"/>
              </a:ext>
            </a:extLst>
          </p:cNvPr>
          <p:cNvCxnSpPr>
            <a:cxnSpLocks/>
          </p:cNvCxnSpPr>
          <p:nvPr/>
        </p:nvCxnSpPr>
        <p:spPr>
          <a:xfrm>
            <a:off x="1527048" y="5870448"/>
            <a:ext cx="2062784" cy="0"/>
          </a:xfrm>
          <a:prstGeom prst="straightConnector1">
            <a:avLst/>
          </a:prstGeom>
          <a:ln w="57150" cap="flat" cmpd="sng" algn="ctr">
            <a:solidFill>
              <a:schemeClr val="tx2">
                <a:lumMod val="50000"/>
                <a:lumOff val="5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Lige pilforbindelse 9">
            <a:extLst>
              <a:ext uri="{FF2B5EF4-FFF2-40B4-BE49-F238E27FC236}">
                <a16:creationId xmlns:a16="http://schemas.microsoft.com/office/drawing/2014/main" id="{0871DE11-E387-F796-CED8-C266B9D9BF4C}"/>
              </a:ext>
            </a:extLst>
          </p:cNvPr>
          <p:cNvCxnSpPr>
            <a:cxnSpLocks/>
          </p:cNvCxnSpPr>
          <p:nvPr/>
        </p:nvCxnSpPr>
        <p:spPr>
          <a:xfrm flipH="1">
            <a:off x="7555280" y="1066800"/>
            <a:ext cx="646888" cy="0"/>
          </a:xfrm>
          <a:prstGeom prst="straightConnector1">
            <a:avLst/>
          </a:prstGeom>
          <a:ln w="57150" cap="flat" cmpd="sng" algn="ctr">
            <a:solidFill>
              <a:srgbClr val="FFFF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Lige pilforbindelse 12">
            <a:extLst>
              <a:ext uri="{FF2B5EF4-FFF2-40B4-BE49-F238E27FC236}">
                <a16:creationId xmlns:a16="http://schemas.microsoft.com/office/drawing/2014/main" id="{19E769EF-4195-F20B-373B-F48941A03D5B}"/>
              </a:ext>
            </a:extLst>
          </p:cNvPr>
          <p:cNvCxnSpPr>
            <a:cxnSpLocks/>
          </p:cNvCxnSpPr>
          <p:nvPr/>
        </p:nvCxnSpPr>
        <p:spPr>
          <a:xfrm flipH="1">
            <a:off x="7878724" y="2535936"/>
            <a:ext cx="646888" cy="0"/>
          </a:xfrm>
          <a:prstGeom prst="straightConnector1">
            <a:avLst/>
          </a:prstGeom>
          <a:ln w="57150" cap="flat" cmpd="sng" algn="ctr">
            <a:solidFill>
              <a:srgbClr val="FFFF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Lige pilforbindelse 13">
            <a:extLst>
              <a:ext uri="{FF2B5EF4-FFF2-40B4-BE49-F238E27FC236}">
                <a16:creationId xmlns:a16="http://schemas.microsoft.com/office/drawing/2014/main" id="{97A09625-CA8E-86E3-3CF1-E2EAD0CB399A}"/>
              </a:ext>
            </a:extLst>
          </p:cNvPr>
          <p:cNvCxnSpPr>
            <a:cxnSpLocks/>
          </p:cNvCxnSpPr>
          <p:nvPr/>
        </p:nvCxnSpPr>
        <p:spPr>
          <a:xfrm flipH="1">
            <a:off x="5180769" y="4005633"/>
            <a:ext cx="646888" cy="0"/>
          </a:xfrm>
          <a:prstGeom prst="straightConnector1">
            <a:avLst/>
          </a:prstGeom>
          <a:ln w="57150" cap="flat" cmpd="sng" algn="ctr">
            <a:solidFill>
              <a:srgbClr val="FFFF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Lige pilforbindelse 14">
            <a:extLst>
              <a:ext uri="{FF2B5EF4-FFF2-40B4-BE49-F238E27FC236}">
                <a16:creationId xmlns:a16="http://schemas.microsoft.com/office/drawing/2014/main" id="{B26FFAAC-D802-ECB5-63C9-1CA176B0002F}"/>
              </a:ext>
            </a:extLst>
          </p:cNvPr>
          <p:cNvCxnSpPr>
            <a:cxnSpLocks/>
          </p:cNvCxnSpPr>
          <p:nvPr/>
        </p:nvCxnSpPr>
        <p:spPr>
          <a:xfrm flipH="1">
            <a:off x="7687796" y="5282184"/>
            <a:ext cx="646888" cy="0"/>
          </a:xfrm>
          <a:prstGeom prst="straightConnector1">
            <a:avLst/>
          </a:prstGeom>
          <a:ln w="57150" cap="flat" cmpd="sng" algn="ctr">
            <a:solidFill>
              <a:srgbClr val="FFFF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 name="Lige pilforbindelse 3">
            <a:extLst>
              <a:ext uri="{FF2B5EF4-FFF2-40B4-BE49-F238E27FC236}">
                <a16:creationId xmlns:a16="http://schemas.microsoft.com/office/drawing/2014/main" id="{D592C6DF-374B-40CB-5615-928DC684AFA6}"/>
              </a:ext>
            </a:extLst>
          </p:cNvPr>
          <p:cNvCxnSpPr>
            <a:cxnSpLocks/>
          </p:cNvCxnSpPr>
          <p:nvPr/>
        </p:nvCxnSpPr>
        <p:spPr>
          <a:xfrm flipH="1">
            <a:off x="7555280" y="3159657"/>
            <a:ext cx="646888" cy="0"/>
          </a:xfrm>
          <a:prstGeom prst="straightConnector1">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Lige pilforbindelse 5">
            <a:extLst>
              <a:ext uri="{FF2B5EF4-FFF2-40B4-BE49-F238E27FC236}">
                <a16:creationId xmlns:a16="http://schemas.microsoft.com/office/drawing/2014/main" id="{CE49E25A-4045-BF69-5F82-5C9FC7E54062}"/>
              </a:ext>
            </a:extLst>
          </p:cNvPr>
          <p:cNvCxnSpPr>
            <a:cxnSpLocks/>
          </p:cNvCxnSpPr>
          <p:nvPr/>
        </p:nvCxnSpPr>
        <p:spPr>
          <a:xfrm flipH="1">
            <a:off x="4633373" y="6033486"/>
            <a:ext cx="646888" cy="0"/>
          </a:xfrm>
          <a:prstGeom prst="straightConnector1">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kstfelt 6">
            <a:extLst>
              <a:ext uri="{FF2B5EF4-FFF2-40B4-BE49-F238E27FC236}">
                <a16:creationId xmlns:a16="http://schemas.microsoft.com/office/drawing/2014/main" id="{DCC105D9-F3B9-69FD-3C5E-6699BCAEA00E}"/>
              </a:ext>
            </a:extLst>
          </p:cNvPr>
          <p:cNvSpPr txBox="1"/>
          <p:nvPr/>
        </p:nvSpPr>
        <p:spPr>
          <a:xfrm>
            <a:off x="619767" y="365574"/>
            <a:ext cx="5180769" cy="276999"/>
          </a:xfrm>
          <a:prstGeom prst="rect">
            <a:avLst/>
          </a:prstGeom>
          <a:noFill/>
        </p:spPr>
        <p:txBody>
          <a:bodyPr wrap="square" rtlCol="0">
            <a:spAutoFit/>
          </a:bodyPr>
          <a:lstStyle/>
          <a:p>
            <a:r>
              <a:rPr lang="da-DK" sz="1200" dirty="0"/>
              <a:t>Vi spurgte AI om overenskomsten for pædagoger i Københavns kommune  </a:t>
            </a:r>
          </a:p>
        </p:txBody>
      </p:sp>
      <p:sp>
        <p:nvSpPr>
          <p:cNvPr id="11" name="Tekstfelt 10">
            <a:extLst>
              <a:ext uri="{FF2B5EF4-FFF2-40B4-BE49-F238E27FC236}">
                <a16:creationId xmlns:a16="http://schemas.microsoft.com/office/drawing/2014/main" id="{68AAA0A5-8191-7B1C-703E-E4AF20FC6BE4}"/>
              </a:ext>
            </a:extLst>
          </p:cNvPr>
          <p:cNvSpPr txBox="1"/>
          <p:nvPr/>
        </p:nvSpPr>
        <p:spPr>
          <a:xfrm>
            <a:off x="1321953" y="674683"/>
            <a:ext cx="2062783" cy="461665"/>
          </a:xfrm>
          <a:prstGeom prst="rect">
            <a:avLst/>
          </a:prstGeom>
          <a:noFill/>
        </p:spPr>
        <p:txBody>
          <a:bodyPr wrap="square" rtlCol="0">
            <a:spAutoFit/>
          </a:bodyPr>
          <a:lstStyle/>
          <a:p>
            <a:r>
              <a:rPr lang="da-DK" sz="2400" dirty="0">
                <a:solidFill>
                  <a:schemeClr val="accent6">
                    <a:lumMod val="75000"/>
                  </a:schemeClr>
                </a:solidFill>
                <a:latin typeface="Amasis MT Pro Black" panose="02040A04050005020304" pitchFamily="18" charset="0"/>
              </a:rPr>
              <a:t>AI svarede  </a:t>
            </a:r>
          </a:p>
        </p:txBody>
      </p:sp>
      <p:pic>
        <p:nvPicPr>
          <p:cNvPr id="16" name="Billede 15">
            <a:extLst>
              <a:ext uri="{FF2B5EF4-FFF2-40B4-BE49-F238E27FC236}">
                <a16:creationId xmlns:a16="http://schemas.microsoft.com/office/drawing/2014/main" id="{D3936AAA-C41C-2014-9FAF-C1F6690DC6DB}"/>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8" name="Billede 17"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C4358C84-3ACD-B3EF-732C-BAAE90D2F13A}"/>
              </a:ext>
            </a:extLst>
          </p:cNvPr>
          <p:cNvPicPr>
            <a:picLocks noChangeAspect="1"/>
          </p:cNvPicPr>
          <p:nvPr/>
        </p:nvPicPr>
        <p:blipFill>
          <a:blip r:embed="rId6"/>
          <a:stretch>
            <a:fillRect/>
          </a:stretch>
        </p:blipFill>
        <p:spPr>
          <a:xfrm>
            <a:off x="508026" y="4881016"/>
            <a:ext cx="1627853" cy="1611410"/>
          </a:xfrm>
          <a:prstGeom prst="rect">
            <a:avLst/>
          </a:prstGeom>
        </p:spPr>
      </p:pic>
      <p:sp>
        <p:nvSpPr>
          <p:cNvPr id="19" name="Pladsholder til sidefod 1">
            <a:extLst>
              <a:ext uri="{FF2B5EF4-FFF2-40B4-BE49-F238E27FC236}">
                <a16:creationId xmlns:a16="http://schemas.microsoft.com/office/drawing/2014/main" id="{552F92B0-ADF0-36AD-778F-9771FA2A633E}"/>
              </a:ext>
            </a:extLst>
          </p:cNvPr>
          <p:cNvSpPr>
            <a:spLocks noGrp="1"/>
          </p:cNvSpPr>
          <p:nvPr>
            <p:ph type="ftr" sz="quarter" idx="11"/>
          </p:nvPr>
        </p:nvSpPr>
        <p:spPr>
          <a:xfrm>
            <a:off x="8334684" y="651431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3206383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0EB9-82A9-7274-8163-C1CB4EA69AB7}"/>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BC6DC059-6F06-DBEA-F29A-D9BACB48AF2B}"/>
              </a:ext>
            </a:extLst>
          </p:cNvPr>
          <p:cNvPicPr>
            <a:picLocks noChangeAspect="1"/>
          </p:cNvPicPr>
          <p:nvPr/>
        </p:nvPicPr>
        <p:blipFill>
          <a:blip r:embed="rId3"/>
          <a:stretch>
            <a:fillRect/>
          </a:stretch>
        </p:blipFill>
        <p:spPr>
          <a:xfrm>
            <a:off x="2848570" y="3428999"/>
            <a:ext cx="5100735" cy="1153350"/>
          </a:xfrm>
          <a:prstGeom prst="rect">
            <a:avLst/>
          </a:prstGeom>
        </p:spPr>
      </p:pic>
      <p:sp>
        <p:nvSpPr>
          <p:cNvPr id="7" name="Tekstfelt 6">
            <a:extLst>
              <a:ext uri="{FF2B5EF4-FFF2-40B4-BE49-F238E27FC236}">
                <a16:creationId xmlns:a16="http://schemas.microsoft.com/office/drawing/2014/main" id="{7A0708A4-DB88-CD5C-4CBF-28D348499AD1}"/>
              </a:ext>
            </a:extLst>
          </p:cNvPr>
          <p:cNvSpPr txBox="1"/>
          <p:nvPr/>
        </p:nvSpPr>
        <p:spPr>
          <a:xfrm>
            <a:off x="4244282" y="3198167"/>
            <a:ext cx="2309313" cy="461665"/>
          </a:xfrm>
          <a:prstGeom prst="rect">
            <a:avLst/>
          </a:prstGeom>
          <a:noFill/>
        </p:spPr>
        <p:txBody>
          <a:bodyPr wrap="square">
            <a:spAutoFit/>
          </a:bodyPr>
          <a:lstStyle/>
          <a:p>
            <a:r>
              <a:rPr lang="da-DK" sz="2400" dirty="0"/>
              <a:t>Vi skrev til AI at:  </a:t>
            </a:r>
          </a:p>
        </p:txBody>
      </p:sp>
      <p:pic>
        <p:nvPicPr>
          <p:cNvPr id="9" name="Billede 8">
            <a:extLst>
              <a:ext uri="{FF2B5EF4-FFF2-40B4-BE49-F238E27FC236}">
                <a16:creationId xmlns:a16="http://schemas.microsoft.com/office/drawing/2014/main" id="{F3C17A20-1EFE-98C4-4E19-81CFA6C93347}"/>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1" name="Billede 10"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DA73DF3F-5725-756D-7B11-DB81F4E8C345}"/>
              </a:ext>
            </a:extLst>
          </p:cNvPr>
          <p:cNvPicPr>
            <a:picLocks noChangeAspect="1"/>
          </p:cNvPicPr>
          <p:nvPr/>
        </p:nvPicPr>
        <p:blipFill>
          <a:blip r:embed="rId5"/>
          <a:stretch>
            <a:fillRect/>
          </a:stretch>
        </p:blipFill>
        <p:spPr>
          <a:xfrm>
            <a:off x="715618" y="4667842"/>
            <a:ext cx="1627853" cy="1611410"/>
          </a:xfrm>
          <a:prstGeom prst="rect">
            <a:avLst/>
          </a:prstGeom>
        </p:spPr>
      </p:pic>
      <p:sp>
        <p:nvSpPr>
          <p:cNvPr id="12" name="Pladsholder til sidefod 1">
            <a:extLst>
              <a:ext uri="{FF2B5EF4-FFF2-40B4-BE49-F238E27FC236}">
                <a16:creationId xmlns:a16="http://schemas.microsoft.com/office/drawing/2014/main" id="{69F6D93D-E7BB-9A64-F042-9988D327163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898257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76DE7-0E14-33FF-EE50-639835159BB3}"/>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BEA0285A-0D9D-43D9-4735-C8752264D578}"/>
              </a:ext>
            </a:extLst>
          </p:cNvPr>
          <p:cNvPicPr>
            <a:picLocks noChangeAspect="1"/>
          </p:cNvPicPr>
          <p:nvPr/>
        </p:nvPicPr>
        <p:blipFill>
          <a:blip r:embed="rId3"/>
          <a:srcRect t="11002"/>
          <a:stretch>
            <a:fillRect/>
          </a:stretch>
        </p:blipFill>
        <p:spPr>
          <a:xfrm>
            <a:off x="2942460" y="754476"/>
            <a:ext cx="6307080" cy="6103523"/>
          </a:xfrm>
          <a:prstGeom prst="rect">
            <a:avLst/>
          </a:prstGeom>
        </p:spPr>
      </p:pic>
      <p:pic>
        <p:nvPicPr>
          <p:cNvPr id="5" name="Billede 4">
            <a:extLst>
              <a:ext uri="{FF2B5EF4-FFF2-40B4-BE49-F238E27FC236}">
                <a16:creationId xmlns:a16="http://schemas.microsoft.com/office/drawing/2014/main" id="{1802FB8C-AE2B-D91B-AB4D-3C459BE264BF}"/>
              </a:ext>
            </a:extLst>
          </p:cNvPr>
          <p:cNvPicPr>
            <a:picLocks noChangeAspect="1"/>
          </p:cNvPicPr>
          <p:nvPr/>
        </p:nvPicPr>
        <p:blipFill>
          <a:blip r:embed="rId4"/>
          <a:stretch>
            <a:fillRect/>
          </a:stretch>
        </p:blipFill>
        <p:spPr>
          <a:xfrm>
            <a:off x="6096000" y="78108"/>
            <a:ext cx="2991267" cy="676369"/>
          </a:xfrm>
          <a:prstGeom prst="rect">
            <a:avLst/>
          </a:prstGeom>
        </p:spPr>
      </p:pic>
      <p:cxnSp>
        <p:nvCxnSpPr>
          <p:cNvPr id="6" name="Lige pilforbindelse 5">
            <a:extLst>
              <a:ext uri="{FF2B5EF4-FFF2-40B4-BE49-F238E27FC236}">
                <a16:creationId xmlns:a16="http://schemas.microsoft.com/office/drawing/2014/main" id="{B25DADDD-6100-BD87-9D51-5696111054FB}"/>
              </a:ext>
            </a:extLst>
          </p:cNvPr>
          <p:cNvCxnSpPr>
            <a:cxnSpLocks/>
          </p:cNvCxnSpPr>
          <p:nvPr/>
        </p:nvCxnSpPr>
        <p:spPr>
          <a:xfrm>
            <a:off x="1271016" y="6181344"/>
            <a:ext cx="2062784" cy="0"/>
          </a:xfrm>
          <a:prstGeom prst="straightConnector1">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 name="Lige pilforbindelse 1">
            <a:extLst>
              <a:ext uri="{FF2B5EF4-FFF2-40B4-BE49-F238E27FC236}">
                <a16:creationId xmlns:a16="http://schemas.microsoft.com/office/drawing/2014/main" id="{BDBCBF30-B280-8A67-6467-B5F95EA0CF60}"/>
              </a:ext>
            </a:extLst>
          </p:cNvPr>
          <p:cNvCxnSpPr>
            <a:cxnSpLocks/>
          </p:cNvCxnSpPr>
          <p:nvPr/>
        </p:nvCxnSpPr>
        <p:spPr>
          <a:xfrm>
            <a:off x="1271016" y="2319528"/>
            <a:ext cx="2062784" cy="0"/>
          </a:xfrm>
          <a:prstGeom prst="straightConnector1">
            <a:avLst/>
          </a:pr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kstfelt 6">
            <a:extLst>
              <a:ext uri="{FF2B5EF4-FFF2-40B4-BE49-F238E27FC236}">
                <a16:creationId xmlns:a16="http://schemas.microsoft.com/office/drawing/2014/main" id="{6820FE6F-C506-D46B-729E-4FD8F48F0131}"/>
              </a:ext>
            </a:extLst>
          </p:cNvPr>
          <p:cNvSpPr txBox="1"/>
          <p:nvPr/>
        </p:nvSpPr>
        <p:spPr>
          <a:xfrm>
            <a:off x="4989546" y="315116"/>
            <a:ext cx="1271296" cy="276999"/>
          </a:xfrm>
          <a:prstGeom prst="rect">
            <a:avLst/>
          </a:prstGeom>
          <a:noFill/>
        </p:spPr>
        <p:txBody>
          <a:bodyPr wrap="square">
            <a:spAutoFit/>
          </a:bodyPr>
          <a:lstStyle/>
          <a:p>
            <a:r>
              <a:rPr lang="da-DK" sz="1200" dirty="0"/>
              <a:t>Vi skrev til AI at:  </a:t>
            </a:r>
            <a:endParaRPr lang="da-DK" dirty="0"/>
          </a:p>
        </p:txBody>
      </p:sp>
      <p:sp>
        <p:nvSpPr>
          <p:cNvPr id="8" name="Tekstfelt 7">
            <a:extLst>
              <a:ext uri="{FF2B5EF4-FFF2-40B4-BE49-F238E27FC236}">
                <a16:creationId xmlns:a16="http://schemas.microsoft.com/office/drawing/2014/main" id="{8B2458EE-02D2-8F1C-0B5D-BB15A9931A1D}"/>
              </a:ext>
            </a:extLst>
          </p:cNvPr>
          <p:cNvSpPr txBox="1"/>
          <p:nvPr/>
        </p:nvSpPr>
        <p:spPr>
          <a:xfrm>
            <a:off x="1480573" y="963932"/>
            <a:ext cx="2062783" cy="461665"/>
          </a:xfrm>
          <a:prstGeom prst="rect">
            <a:avLst/>
          </a:prstGeom>
          <a:noFill/>
        </p:spPr>
        <p:txBody>
          <a:bodyPr wrap="square" rtlCol="0">
            <a:spAutoFit/>
          </a:bodyPr>
          <a:lstStyle/>
          <a:p>
            <a:r>
              <a:rPr lang="da-DK" sz="2400" dirty="0">
                <a:solidFill>
                  <a:schemeClr val="accent6">
                    <a:lumMod val="75000"/>
                  </a:schemeClr>
                </a:solidFill>
                <a:latin typeface="Amasis MT Pro Black" panose="02040A04050005020304" pitchFamily="18" charset="0"/>
              </a:rPr>
              <a:t>AI svarede  </a:t>
            </a:r>
          </a:p>
        </p:txBody>
      </p:sp>
      <p:pic>
        <p:nvPicPr>
          <p:cNvPr id="10" name="Billede 9">
            <a:extLst>
              <a:ext uri="{FF2B5EF4-FFF2-40B4-BE49-F238E27FC236}">
                <a16:creationId xmlns:a16="http://schemas.microsoft.com/office/drawing/2014/main" id="{0E75C3FC-A850-13A5-77A1-1BF75FA70F82}"/>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2" name="Billede 11"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4334143E-5115-C80C-6F86-3ECF993B91B5}"/>
              </a:ext>
            </a:extLst>
          </p:cNvPr>
          <p:cNvPicPr>
            <a:picLocks noChangeAspect="1"/>
          </p:cNvPicPr>
          <p:nvPr/>
        </p:nvPicPr>
        <p:blipFill>
          <a:blip r:embed="rId6"/>
          <a:stretch>
            <a:fillRect/>
          </a:stretch>
        </p:blipFill>
        <p:spPr>
          <a:xfrm>
            <a:off x="715618" y="4667842"/>
            <a:ext cx="1627853" cy="1611410"/>
          </a:xfrm>
          <a:prstGeom prst="rect">
            <a:avLst/>
          </a:prstGeom>
        </p:spPr>
      </p:pic>
      <p:sp>
        <p:nvSpPr>
          <p:cNvPr id="13" name="Pladsholder til sidefod 1">
            <a:extLst>
              <a:ext uri="{FF2B5EF4-FFF2-40B4-BE49-F238E27FC236}">
                <a16:creationId xmlns:a16="http://schemas.microsoft.com/office/drawing/2014/main" id="{1F5D2F3D-8405-EE18-6474-A0357301D45D}"/>
              </a:ext>
            </a:extLst>
          </p:cNvPr>
          <p:cNvSpPr>
            <a:spLocks noGrp="1"/>
          </p:cNvSpPr>
          <p:nvPr>
            <p:ph type="ftr" sz="quarter" idx="11"/>
          </p:nvPr>
        </p:nvSpPr>
        <p:spPr>
          <a:xfrm>
            <a:off x="8077200" y="6251097"/>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4182628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AA98D-21F6-0EEE-E8DB-022AAF4ADEC0}"/>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778CF20E-1651-0270-7BFF-066F50755ED6}"/>
              </a:ext>
            </a:extLst>
          </p:cNvPr>
          <p:cNvPicPr>
            <a:picLocks noChangeAspect="1"/>
          </p:cNvPicPr>
          <p:nvPr/>
        </p:nvPicPr>
        <p:blipFill>
          <a:blip r:embed="rId3"/>
          <a:stretch>
            <a:fillRect/>
          </a:stretch>
        </p:blipFill>
        <p:spPr>
          <a:xfrm>
            <a:off x="3312493" y="3429000"/>
            <a:ext cx="5432611" cy="1651720"/>
          </a:xfrm>
          <a:prstGeom prst="rect">
            <a:avLst/>
          </a:prstGeom>
        </p:spPr>
      </p:pic>
      <p:sp>
        <p:nvSpPr>
          <p:cNvPr id="4" name="Tekstfelt 3">
            <a:extLst>
              <a:ext uri="{FF2B5EF4-FFF2-40B4-BE49-F238E27FC236}">
                <a16:creationId xmlns:a16="http://schemas.microsoft.com/office/drawing/2014/main" id="{51EDCE3C-4B08-ECA1-2C30-7B3EB3A102E0}"/>
              </a:ext>
            </a:extLst>
          </p:cNvPr>
          <p:cNvSpPr txBox="1"/>
          <p:nvPr/>
        </p:nvSpPr>
        <p:spPr>
          <a:xfrm>
            <a:off x="3827700" y="2967335"/>
            <a:ext cx="4402196" cy="461665"/>
          </a:xfrm>
          <a:prstGeom prst="rect">
            <a:avLst/>
          </a:prstGeom>
          <a:noFill/>
        </p:spPr>
        <p:txBody>
          <a:bodyPr wrap="square">
            <a:spAutoFit/>
          </a:bodyPr>
          <a:lstStyle/>
          <a:p>
            <a:r>
              <a:rPr lang="da-DK" sz="2400" dirty="0"/>
              <a:t>Vi gjorde AI opmærksom på:  </a:t>
            </a:r>
          </a:p>
        </p:txBody>
      </p:sp>
      <p:pic>
        <p:nvPicPr>
          <p:cNvPr id="7" name="Billede 6">
            <a:extLst>
              <a:ext uri="{FF2B5EF4-FFF2-40B4-BE49-F238E27FC236}">
                <a16:creationId xmlns:a16="http://schemas.microsoft.com/office/drawing/2014/main" id="{CF5E799F-A64D-EE38-2C50-5B4ABCE7134B}"/>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9" name="Billede 8"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081F708C-F683-45AE-88F1-A35E3555B76E}"/>
              </a:ext>
            </a:extLst>
          </p:cNvPr>
          <p:cNvPicPr>
            <a:picLocks noChangeAspect="1"/>
          </p:cNvPicPr>
          <p:nvPr/>
        </p:nvPicPr>
        <p:blipFill>
          <a:blip r:embed="rId5"/>
          <a:stretch>
            <a:fillRect/>
          </a:stretch>
        </p:blipFill>
        <p:spPr>
          <a:xfrm>
            <a:off x="715618" y="4667842"/>
            <a:ext cx="1627853" cy="1611410"/>
          </a:xfrm>
          <a:prstGeom prst="rect">
            <a:avLst/>
          </a:prstGeom>
        </p:spPr>
      </p:pic>
      <p:sp>
        <p:nvSpPr>
          <p:cNvPr id="10" name="Pladsholder til sidefod 1">
            <a:extLst>
              <a:ext uri="{FF2B5EF4-FFF2-40B4-BE49-F238E27FC236}">
                <a16:creationId xmlns:a16="http://schemas.microsoft.com/office/drawing/2014/main" id="{5F103E3B-9D8A-70CB-4380-991A65D386CE}"/>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2896830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E259E-4AD1-F89C-8EA5-20ECAB9EB485}"/>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7817A10A-F6B3-46AB-2B83-C2B35CA0E0AD}"/>
              </a:ext>
            </a:extLst>
          </p:cNvPr>
          <p:cNvPicPr>
            <a:picLocks noChangeAspect="1"/>
          </p:cNvPicPr>
          <p:nvPr/>
        </p:nvPicPr>
        <p:blipFill>
          <a:blip r:embed="rId3"/>
          <a:srcRect t="12764"/>
          <a:stretch>
            <a:fillRect/>
          </a:stretch>
        </p:blipFill>
        <p:spPr>
          <a:xfrm>
            <a:off x="3673436" y="1315616"/>
            <a:ext cx="4845128" cy="5357097"/>
          </a:xfrm>
          <a:prstGeom prst="rect">
            <a:avLst/>
          </a:prstGeom>
        </p:spPr>
      </p:pic>
      <p:pic>
        <p:nvPicPr>
          <p:cNvPr id="5" name="Billede 4">
            <a:extLst>
              <a:ext uri="{FF2B5EF4-FFF2-40B4-BE49-F238E27FC236}">
                <a16:creationId xmlns:a16="http://schemas.microsoft.com/office/drawing/2014/main" id="{6E595DAC-687A-E130-EA29-28DE7D5EA8F4}"/>
              </a:ext>
            </a:extLst>
          </p:cNvPr>
          <p:cNvPicPr>
            <a:picLocks noChangeAspect="1"/>
          </p:cNvPicPr>
          <p:nvPr/>
        </p:nvPicPr>
        <p:blipFill>
          <a:blip r:embed="rId4"/>
          <a:stretch>
            <a:fillRect/>
          </a:stretch>
        </p:blipFill>
        <p:spPr>
          <a:xfrm>
            <a:off x="4778567" y="185287"/>
            <a:ext cx="4010585" cy="1219370"/>
          </a:xfrm>
          <a:prstGeom prst="rect">
            <a:avLst/>
          </a:prstGeom>
        </p:spPr>
      </p:pic>
      <p:sp>
        <p:nvSpPr>
          <p:cNvPr id="4" name="Tekstfelt 3">
            <a:extLst>
              <a:ext uri="{FF2B5EF4-FFF2-40B4-BE49-F238E27FC236}">
                <a16:creationId xmlns:a16="http://schemas.microsoft.com/office/drawing/2014/main" id="{610E6512-D873-AF7B-24FC-45C04AC193EC}"/>
              </a:ext>
            </a:extLst>
          </p:cNvPr>
          <p:cNvSpPr txBox="1"/>
          <p:nvPr/>
        </p:nvSpPr>
        <p:spPr>
          <a:xfrm>
            <a:off x="2875977" y="473452"/>
            <a:ext cx="2199876" cy="276999"/>
          </a:xfrm>
          <a:prstGeom prst="rect">
            <a:avLst/>
          </a:prstGeom>
          <a:noFill/>
        </p:spPr>
        <p:txBody>
          <a:bodyPr wrap="square">
            <a:spAutoFit/>
          </a:bodyPr>
          <a:lstStyle/>
          <a:p>
            <a:r>
              <a:rPr lang="da-DK" sz="1200" dirty="0"/>
              <a:t>Vi gjorde AI opmærksom på:  </a:t>
            </a:r>
          </a:p>
        </p:txBody>
      </p:sp>
      <p:sp>
        <p:nvSpPr>
          <p:cNvPr id="7" name="Tekstfelt 6">
            <a:extLst>
              <a:ext uri="{FF2B5EF4-FFF2-40B4-BE49-F238E27FC236}">
                <a16:creationId xmlns:a16="http://schemas.microsoft.com/office/drawing/2014/main" id="{720A6882-BC46-BFFA-687B-EB507FD92A50}"/>
              </a:ext>
            </a:extLst>
          </p:cNvPr>
          <p:cNvSpPr txBox="1"/>
          <p:nvPr/>
        </p:nvSpPr>
        <p:spPr>
          <a:xfrm>
            <a:off x="2077732" y="1315616"/>
            <a:ext cx="2062783" cy="461665"/>
          </a:xfrm>
          <a:prstGeom prst="rect">
            <a:avLst/>
          </a:prstGeom>
          <a:noFill/>
        </p:spPr>
        <p:txBody>
          <a:bodyPr wrap="square" rtlCol="0">
            <a:spAutoFit/>
          </a:bodyPr>
          <a:lstStyle/>
          <a:p>
            <a:r>
              <a:rPr lang="da-DK" sz="2400" dirty="0">
                <a:solidFill>
                  <a:schemeClr val="accent6">
                    <a:lumMod val="75000"/>
                  </a:schemeClr>
                </a:solidFill>
                <a:latin typeface="Amasis MT Pro Black" panose="02040A04050005020304" pitchFamily="18" charset="0"/>
              </a:rPr>
              <a:t>AI svarede  </a:t>
            </a:r>
          </a:p>
        </p:txBody>
      </p:sp>
      <p:cxnSp>
        <p:nvCxnSpPr>
          <p:cNvPr id="9" name="Lige forbindelse 8">
            <a:extLst>
              <a:ext uri="{FF2B5EF4-FFF2-40B4-BE49-F238E27FC236}">
                <a16:creationId xmlns:a16="http://schemas.microsoft.com/office/drawing/2014/main" id="{C4060900-16A3-21D3-339F-0C5C344CA01D}"/>
              </a:ext>
            </a:extLst>
          </p:cNvPr>
          <p:cNvCxnSpPr>
            <a:cxnSpLocks/>
          </p:cNvCxnSpPr>
          <p:nvPr/>
        </p:nvCxnSpPr>
        <p:spPr>
          <a:xfrm>
            <a:off x="4013239" y="1558212"/>
            <a:ext cx="2975391" cy="0"/>
          </a:xfrm>
          <a:prstGeom prst="line">
            <a:avLst/>
          </a:prstGeom>
          <a:ln w="28575">
            <a:solidFill>
              <a:srgbClr val="FF0000"/>
            </a:solidFill>
          </a:ln>
        </p:spPr>
        <p:style>
          <a:lnRef idx="2">
            <a:schemeClr val="accent5"/>
          </a:lnRef>
          <a:fillRef idx="0">
            <a:schemeClr val="accent5"/>
          </a:fillRef>
          <a:effectRef idx="1">
            <a:schemeClr val="accent5"/>
          </a:effectRef>
          <a:fontRef idx="minor">
            <a:schemeClr val="tx1"/>
          </a:fontRef>
        </p:style>
      </p:cxnSp>
      <p:pic>
        <p:nvPicPr>
          <p:cNvPr id="13" name="Billede 12">
            <a:extLst>
              <a:ext uri="{FF2B5EF4-FFF2-40B4-BE49-F238E27FC236}">
                <a16:creationId xmlns:a16="http://schemas.microsoft.com/office/drawing/2014/main" id="{8F79761B-74A0-2859-7EAC-3DC34A284121}"/>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5" name="Billede 14"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AF452DB2-3563-C946-BEB1-2D7E3D9EAB04}"/>
              </a:ext>
            </a:extLst>
          </p:cNvPr>
          <p:cNvPicPr>
            <a:picLocks noChangeAspect="1"/>
          </p:cNvPicPr>
          <p:nvPr/>
        </p:nvPicPr>
        <p:blipFill>
          <a:blip r:embed="rId6"/>
          <a:stretch>
            <a:fillRect/>
          </a:stretch>
        </p:blipFill>
        <p:spPr>
          <a:xfrm>
            <a:off x="715618" y="4667842"/>
            <a:ext cx="1627853" cy="1611410"/>
          </a:xfrm>
          <a:prstGeom prst="rect">
            <a:avLst/>
          </a:prstGeom>
        </p:spPr>
      </p:pic>
      <p:sp>
        <p:nvSpPr>
          <p:cNvPr id="16" name="Pladsholder til sidefod 1">
            <a:extLst>
              <a:ext uri="{FF2B5EF4-FFF2-40B4-BE49-F238E27FC236}">
                <a16:creationId xmlns:a16="http://schemas.microsoft.com/office/drawing/2014/main" id="{FA9D0C53-A133-FD54-9034-2C686A3F6B2A}"/>
              </a:ext>
            </a:extLst>
          </p:cNvPr>
          <p:cNvSpPr>
            <a:spLocks noGrp="1"/>
          </p:cNvSpPr>
          <p:nvPr>
            <p:ph type="ftr" sz="quarter" idx="11"/>
          </p:nvPr>
        </p:nvSpPr>
        <p:spPr>
          <a:xfrm>
            <a:off x="7941327" y="609668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972581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8DD8AC09-A63F-39D7-D75B-EC5F941CFF61}"/>
              </a:ext>
            </a:extLst>
          </p:cNvPr>
          <p:cNvSpPr txBox="1"/>
          <p:nvPr/>
        </p:nvSpPr>
        <p:spPr>
          <a:xfrm>
            <a:off x="4720808" y="2771729"/>
            <a:ext cx="2750382" cy="461665"/>
          </a:xfrm>
          <a:prstGeom prst="rect">
            <a:avLst/>
          </a:prstGeom>
          <a:noFill/>
        </p:spPr>
        <p:txBody>
          <a:bodyPr wrap="square">
            <a:spAutoFit/>
          </a:bodyPr>
          <a:lstStyle/>
          <a:p>
            <a:r>
              <a:rPr lang="da-DK" sz="2400" dirty="0"/>
              <a:t>Vi spurgte AI om:  </a:t>
            </a:r>
          </a:p>
        </p:txBody>
      </p:sp>
      <p:pic>
        <p:nvPicPr>
          <p:cNvPr id="6" name="Billede 5">
            <a:extLst>
              <a:ext uri="{FF2B5EF4-FFF2-40B4-BE49-F238E27FC236}">
                <a16:creationId xmlns:a16="http://schemas.microsoft.com/office/drawing/2014/main" id="{A2C5272A-44E4-FE07-80AF-8C3DBEFF7BD8}"/>
              </a:ext>
            </a:extLst>
          </p:cNvPr>
          <p:cNvPicPr>
            <a:picLocks noChangeAspect="1"/>
          </p:cNvPicPr>
          <p:nvPr/>
        </p:nvPicPr>
        <p:blipFill>
          <a:blip r:embed="rId3"/>
          <a:srcRect l="50000" t="7742" b="77774"/>
          <a:stretch>
            <a:fillRect/>
          </a:stretch>
        </p:blipFill>
        <p:spPr>
          <a:xfrm>
            <a:off x="3218619" y="3233394"/>
            <a:ext cx="5754761" cy="1299123"/>
          </a:xfrm>
          <a:prstGeom prst="rect">
            <a:avLst/>
          </a:prstGeom>
        </p:spPr>
      </p:pic>
      <p:pic>
        <p:nvPicPr>
          <p:cNvPr id="8" name="Billede 7">
            <a:extLst>
              <a:ext uri="{FF2B5EF4-FFF2-40B4-BE49-F238E27FC236}">
                <a16:creationId xmlns:a16="http://schemas.microsoft.com/office/drawing/2014/main" id="{F36D2547-FF41-6F3F-5893-72EA351B8CDC}"/>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0" name="Billede 9"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E985CC7E-1916-DF6B-6F59-4C4C24D28E65}"/>
              </a:ext>
            </a:extLst>
          </p:cNvPr>
          <p:cNvPicPr>
            <a:picLocks noChangeAspect="1"/>
          </p:cNvPicPr>
          <p:nvPr/>
        </p:nvPicPr>
        <p:blipFill>
          <a:blip r:embed="rId5"/>
          <a:stretch>
            <a:fillRect/>
          </a:stretch>
        </p:blipFill>
        <p:spPr>
          <a:xfrm>
            <a:off x="715618" y="4667842"/>
            <a:ext cx="1627853" cy="1611410"/>
          </a:xfrm>
          <a:prstGeom prst="rect">
            <a:avLst/>
          </a:prstGeom>
        </p:spPr>
      </p:pic>
      <p:sp>
        <p:nvSpPr>
          <p:cNvPr id="11" name="Pladsholder til sidefod 1">
            <a:extLst>
              <a:ext uri="{FF2B5EF4-FFF2-40B4-BE49-F238E27FC236}">
                <a16:creationId xmlns:a16="http://schemas.microsoft.com/office/drawing/2014/main" id="{7E03C7A1-3862-6D49-4A4A-DC849570953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6008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65BFA-BBE3-12BA-0E39-44788B939AA6}"/>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B46A4250-B084-A79D-1A61-A916793BD713}"/>
              </a:ext>
            </a:extLst>
          </p:cNvPr>
          <p:cNvPicPr>
            <a:picLocks noChangeAspect="1"/>
          </p:cNvPicPr>
          <p:nvPr/>
        </p:nvPicPr>
        <p:blipFill>
          <a:blip r:embed="rId3"/>
          <a:srcRect t="25355"/>
          <a:stretch>
            <a:fillRect/>
          </a:stretch>
        </p:blipFill>
        <p:spPr>
          <a:xfrm>
            <a:off x="2556968" y="1940767"/>
            <a:ext cx="7062893" cy="4108385"/>
          </a:xfrm>
          <a:prstGeom prst="rect">
            <a:avLst/>
          </a:prstGeom>
        </p:spPr>
      </p:pic>
      <p:sp>
        <p:nvSpPr>
          <p:cNvPr id="4" name="Tekstfelt 3">
            <a:extLst>
              <a:ext uri="{FF2B5EF4-FFF2-40B4-BE49-F238E27FC236}">
                <a16:creationId xmlns:a16="http://schemas.microsoft.com/office/drawing/2014/main" id="{3F476053-BD06-A94C-5CC9-5214EC09EF04}"/>
              </a:ext>
            </a:extLst>
          </p:cNvPr>
          <p:cNvSpPr txBox="1"/>
          <p:nvPr/>
        </p:nvSpPr>
        <p:spPr>
          <a:xfrm>
            <a:off x="4788753" y="1146379"/>
            <a:ext cx="2199876" cy="276999"/>
          </a:xfrm>
          <a:prstGeom prst="rect">
            <a:avLst/>
          </a:prstGeom>
          <a:noFill/>
        </p:spPr>
        <p:txBody>
          <a:bodyPr wrap="square">
            <a:spAutoFit/>
          </a:bodyPr>
          <a:lstStyle/>
          <a:p>
            <a:r>
              <a:rPr lang="da-DK" sz="1200" dirty="0"/>
              <a:t>Vi spurgte AI om:  </a:t>
            </a:r>
          </a:p>
        </p:txBody>
      </p:sp>
      <p:pic>
        <p:nvPicPr>
          <p:cNvPr id="6" name="Billede 5">
            <a:extLst>
              <a:ext uri="{FF2B5EF4-FFF2-40B4-BE49-F238E27FC236}">
                <a16:creationId xmlns:a16="http://schemas.microsoft.com/office/drawing/2014/main" id="{9D560E1E-AF44-F00B-D981-F447D1B581C6}"/>
              </a:ext>
            </a:extLst>
          </p:cNvPr>
          <p:cNvPicPr>
            <a:picLocks noChangeAspect="1"/>
          </p:cNvPicPr>
          <p:nvPr/>
        </p:nvPicPr>
        <p:blipFill>
          <a:blip r:embed="rId3"/>
          <a:srcRect l="50000" b="77774"/>
          <a:stretch>
            <a:fillRect/>
          </a:stretch>
        </p:blipFill>
        <p:spPr>
          <a:xfrm>
            <a:off x="6096000" y="533407"/>
            <a:ext cx="3539031" cy="1225945"/>
          </a:xfrm>
          <a:prstGeom prst="rect">
            <a:avLst/>
          </a:prstGeom>
        </p:spPr>
      </p:pic>
      <p:sp>
        <p:nvSpPr>
          <p:cNvPr id="5" name="Tekstfelt 4">
            <a:extLst>
              <a:ext uri="{FF2B5EF4-FFF2-40B4-BE49-F238E27FC236}">
                <a16:creationId xmlns:a16="http://schemas.microsoft.com/office/drawing/2014/main" id="{738456AA-8643-1AE9-E0CB-BF017FE39ECA}"/>
              </a:ext>
            </a:extLst>
          </p:cNvPr>
          <p:cNvSpPr txBox="1"/>
          <p:nvPr/>
        </p:nvSpPr>
        <p:spPr>
          <a:xfrm>
            <a:off x="1200655" y="1940767"/>
            <a:ext cx="2062783" cy="461665"/>
          </a:xfrm>
          <a:prstGeom prst="rect">
            <a:avLst/>
          </a:prstGeom>
          <a:noFill/>
        </p:spPr>
        <p:txBody>
          <a:bodyPr wrap="square" rtlCol="0">
            <a:spAutoFit/>
          </a:bodyPr>
          <a:lstStyle/>
          <a:p>
            <a:r>
              <a:rPr lang="da-DK" sz="2400" dirty="0">
                <a:solidFill>
                  <a:schemeClr val="accent6">
                    <a:lumMod val="75000"/>
                  </a:schemeClr>
                </a:solidFill>
                <a:latin typeface="Amasis MT Pro Black" panose="02040A04050005020304" pitchFamily="18" charset="0"/>
              </a:rPr>
              <a:t>AI svarede  </a:t>
            </a:r>
          </a:p>
        </p:txBody>
      </p:sp>
      <p:cxnSp>
        <p:nvCxnSpPr>
          <p:cNvPr id="7" name="Lige forbindelse 6">
            <a:extLst>
              <a:ext uri="{FF2B5EF4-FFF2-40B4-BE49-F238E27FC236}">
                <a16:creationId xmlns:a16="http://schemas.microsoft.com/office/drawing/2014/main" id="{DCAC6C73-4246-C38E-AF74-1549B078AEDE}"/>
              </a:ext>
            </a:extLst>
          </p:cNvPr>
          <p:cNvCxnSpPr>
            <a:cxnSpLocks/>
          </p:cNvCxnSpPr>
          <p:nvPr/>
        </p:nvCxnSpPr>
        <p:spPr>
          <a:xfrm>
            <a:off x="3101947" y="2183363"/>
            <a:ext cx="5295603" cy="0"/>
          </a:xfrm>
          <a:prstGeom prst="line">
            <a:avLst/>
          </a:prstGeom>
          <a:ln w="28575">
            <a:solidFill>
              <a:srgbClr val="FF0000"/>
            </a:solidFill>
          </a:ln>
        </p:spPr>
        <p:style>
          <a:lnRef idx="2">
            <a:schemeClr val="accent5"/>
          </a:lnRef>
          <a:fillRef idx="0">
            <a:schemeClr val="accent5"/>
          </a:fillRef>
          <a:effectRef idx="1">
            <a:schemeClr val="accent5"/>
          </a:effectRef>
          <a:fontRef idx="minor">
            <a:schemeClr val="tx1"/>
          </a:fontRef>
        </p:style>
      </p:cxnSp>
      <p:cxnSp>
        <p:nvCxnSpPr>
          <p:cNvPr id="9" name="Lige forbindelse 8">
            <a:extLst>
              <a:ext uri="{FF2B5EF4-FFF2-40B4-BE49-F238E27FC236}">
                <a16:creationId xmlns:a16="http://schemas.microsoft.com/office/drawing/2014/main" id="{44F46B87-1613-F2FD-B2AC-BA54C0E505E7}"/>
              </a:ext>
            </a:extLst>
          </p:cNvPr>
          <p:cNvCxnSpPr>
            <a:cxnSpLocks/>
          </p:cNvCxnSpPr>
          <p:nvPr/>
        </p:nvCxnSpPr>
        <p:spPr>
          <a:xfrm>
            <a:off x="3092616" y="2402432"/>
            <a:ext cx="6042052" cy="0"/>
          </a:xfrm>
          <a:prstGeom prst="line">
            <a:avLst/>
          </a:prstGeom>
          <a:ln w="28575">
            <a:solidFill>
              <a:srgbClr val="FF0000"/>
            </a:solidFill>
          </a:ln>
        </p:spPr>
        <p:style>
          <a:lnRef idx="2">
            <a:schemeClr val="accent5"/>
          </a:lnRef>
          <a:fillRef idx="0">
            <a:schemeClr val="accent5"/>
          </a:fillRef>
          <a:effectRef idx="1">
            <a:schemeClr val="accent5"/>
          </a:effectRef>
          <a:fontRef idx="minor">
            <a:schemeClr val="tx1"/>
          </a:fontRef>
        </p:style>
      </p:cxnSp>
      <p:cxnSp>
        <p:nvCxnSpPr>
          <p:cNvPr id="11" name="Lige forbindelse 10">
            <a:extLst>
              <a:ext uri="{FF2B5EF4-FFF2-40B4-BE49-F238E27FC236}">
                <a16:creationId xmlns:a16="http://schemas.microsoft.com/office/drawing/2014/main" id="{B9729B7D-B079-EF7D-592E-53B0DB7544C5}"/>
              </a:ext>
            </a:extLst>
          </p:cNvPr>
          <p:cNvCxnSpPr>
            <a:cxnSpLocks/>
          </p:cNvCxnSpPr>
          <p:nvPr/>
        </p:nvCxnSpPr>
        <p:spPr>
          <a:xfrm>
            <a:off x="3077067" y="2625012"/>
            <a:ext cx="2549293" cy="0"/>
          </a:xfrm>
          <a:prstGeom prst="line">
            <a:avLst/>
          </a:prstGeom>
          <a:ln w="28575">
            <a:solidFill>
              <a:srgbClr val="FF0000"/>
            </a:solidFill>
          </a:ln>
        </p:spPr>
        <p:style>
          <a:lnRef idx="2">
            <a:schemeClr val="accent5"/>
          </a:lnRef>
          <a:fillRef idx="0">
            <a:schemeClr val="accent5"/>
          </a:fillRef>
          <a:effectRef idx="1">
            <a:schemeClr val="accent5"/>
          </a:effectRef>
          <a:fontRef idx="minor">
            <a:schemeClr val="tx1"/>
          </a:fontRef>
        </p:style>
      </p:cxnSp>
      <p:pic>
        <p:nvPicPr>
          <p:cNvPr id="14" name="Billede 13">
            <a:extLst>
              <a:ext uri="{FF2B5EF4-FFF2-40B4-BE49-F238E27FC236}">
                <a16:creationId xmlns:a16="http://schemas.microsoft.com/office/drawing/2014/main" id="{B658E019-DCDB-F2FD-A592-4EEB4632146E}"/>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16" name="Billede 15" descr="Artificial intelligence AI processor chip vector icon symbol for graphic  design, logo, website, social media, mobile app, UI illustration 11410303  Vector Art at Vecteezy">
            <a:extLst>
              <a:ext uri="{FF2B5EF4-FFF2-40B4-BE49-F238E27FC236}">
                <a16:creationId xmlns:a16="http://schemas.microsoft.com/office/drawing/2014/main" id="{6B7BBB1D-BB6F-D4A7-3D7F-FAEA53AA64BA}"/>
              </a:ext>
            </a:extLst>
          </p:cNvPr>
          <p:cNvPicPr>
            <a:picLocks noChangeAspect="1"/>
          </p:cNvPicPr>
          <p:nvPr/>
        </p:nvPicPr>
        <p:blipFill>
          <a:blip r:embed="rId5"/>
          <a:stretch>
            <a:fillRect/>
          </a:stretch>
        </p:blipFill>
        <p:spPr>
          <a:xfrm>
            <a:off x="715618" y="4667842"/>
            <a:ext cx="1627853" cy="1611410"/>
          </a:xfrm>
          <a:prstGeom prst="rect">
            <a:avLst/>
          </a:prstGeom>
        </p:spPr>
      </p:pic>
      <p:sp>
        <p:nvSpPr>
          <p:cNvPr id="17" name="Pladsholder til sidefod 1">
            <a:extLst>
              <a:ext uri="{FF2B5EF4-FFF2-40B4-BE49-F238E27FC236}">
                <a16:creationId xmlns:a16="http://schemas.microsoft.com/office/drawing/2014/main" id="{B9B2DBD2-797C-1267-E8D5-49A308CBF6D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7462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79B6A28-F984-0A29-8D31-E6FD1E390BB9}"/>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Titel 4">
            <a:extLst>
              <a:ext uri="{FF2B5EF4-FFF2-40B4-BE49-F238E27FC236}">
                <a16:creationId xmlns:a16="http://schemas.microsoft.com/office/drawing/2014/main" id="{B283DAA7-5D67-650A-28DC-AC1801D7FBDC}"/>
              </a:ext>
            </a:extLst>
          </p:cNvPr>
          <p:cNvSpPr>
            <a:spLocks noGrp="1"/>
          </p:cNvSpPr>
          <p:nvPr>
            <p:ph type="ctrTitle"/>
          </p:nvPr>
        </p:nvSpPr>
        <p:spPr/>
        <p:txBody>
          <a:bodyPr>
            <a:normAutofit fontScale="90000"/>
          </a:bodyPr>
          <a:lstStyle/>
          <a:p>
            <a:r>
              <a:rPr lang="da-DK" dirty="0"/>
              <a:t>Derfor er det vigtigt, at I bruger aftalearkivet eller </a:t>
            </a:r>
            <a:r>
              <a:rPr lang="da-DK" dirty="0" err="1"/>
              <a:t>TR-appen</a:t>
            </a:r>
            <a:endParaRPr lang="da-DK" dirty="0"/>
          </a:p>
        </p:txBody>
      </p:sp>
      <p:sp>
        <p:nvSpPr>
          <p:cNvPr id="6" name="Undertitel 5">
            <a:extLst>
              <a:ext uri="{FF2B5EF4-FFF2-40B4-BE49-F238E27FC236}">
                <a16:creationId xmlns:a16="http://schemas.microsoft.com/office/drawing/2014/main" id="{928CC0FE-E8B4-3D27-692A-FC7CAA7529DE}"/>
              </a:ext>
            </a:extLst>
          </p:cNvPr>
          <p:cNvSpPr>
            <a:spLocks noGrp="1"/>
          </p:cNvSpPr>
          <p:nvPr>
            <p:ph type="subTitle" idx="1"/>
          </p:nvPr>
        </p:nvSpPr>
        <p:spPr/>
        <p:txBody>
          <a:bodyPr/>
          <a:lstStyle/>
          <a:p>
            <a:r>
              <a:rPr lang="da-DK" dirty="0"/>
              <a:t>Hvordan finder I så aftalerne? </a:t>
            </a:r>
          </a:p>
        </p:txBody>
      </p:sp>
      <p:sp>
        <p:nvSpPr>
          <p:cNvPr id="7" name="Pladsholder til sidefod 1">
            <a:extLst>
              <a:ext uri="{FF2B5EF4-FFF2-40B4-BE49-F238E27FC236}">
                <a16:creationId xmlns:a16="http://schemas.microsoft.com/office/drawing/2014/main" id="{86328C51-41F0-8047-E569-69E86F40A9A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2247223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A5F0D-4086-DA46-8363-20FF35C25C43}"/>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F4239E7C-55C4-4AE5-853F-AEAD555C75B7}"/>
              </a:ext>
            </a:extLst>
          </p:cNvPr>
          <p:cNvPicPr>
            <a:picLocks noChangeAspect="1"/>
          </p:cNvPicPr>
          <p:nvPr/>
        </p:nvPicPr>
        <p:blipFill>
          <a:blip r:embed="rId3"/>
          <a:stretch>
            <a:fillRect/>
          </a:stretch>
        </p:blipFill>
        <p:spPr>
          <a:xfrm>
            <a:off x="-1" y="239970"/>
            <a:ext cx="12111135" cy="6420931"/>
          </a:xfrm>
          <a:prstGeom prst="rect">
            <a:avLst/>
          </a:prstGeom>
        </p:spPr>
      </p:pic>
      <p:cxnSp>
        <p:nvCxnSpPr>
          <p:cNvPr id="5" name="Lige pilforbindelse 4">
            <a:extLst>
              <a:ext uri="{FF2B5EF4-FFF2-40B4-BE49-F238E27FC236}">
                <a16:creationId xmlns:a16="http://schemas.microsoft.com/office/drawing/2014/main" id="{160CC7AA-5DA0-4A0C-CA48-282C3334F824}"/>
              </a:ext>
            </a:extLst>
          </p:cNvPr>
          <p:cNvCxnSpPr/>
          <p:nvPr/>
        </p:nvCxnSpPr>
        <p:spPr>
          <a:xfrm>
            <a:off x="10515600" y="615819"/>
            <a:ext cx="830425"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6" name="Tekstfelt 5">
            <a:extLst>
              <a:ext uri="{FF2B5EF4-FFF2-40B4-BE49-F238E27FC236}">
                <a16:creationId xmlns:a16="http://schemas.microsoft.com/office/drawing/2014/main" id="{992DE287-6EC3-235D-FFFA-DFB5D758F6C4}"/>
              </a:ext>
            </a:extLst>
          </p:cNvPr>
          <p:cNvSpPr txBox="1"/>
          <p:nvPr/>
        </p:nvSpPr>
        <p:spPr>
          <a:xfrm>
            <a:off x="1908313" y="323431"/>
            <a:ext cx="8080717" cy="584775"/>
          </a:xfrm>
          <a:prstGeom prst="rect">
            <a:avLst/>
          </a:prstGeom>
          <a:solidFill>
            <a:schemeClr val="bg1"/>
          </a:solidFill>
        </p:spPr>
        <p:txBody>
          <a:bodyPr wrap="square" rtlCol="0">
            <a:spAutoFit/>
          </a:bodyPr>
          <a:lstStyle/>
          <a:p>
            <a:r>
              <a:rPr lang="da-DK" sz="3200" b="1" dirty="0">
                <a:effectLst>
                  <a:outerShdw blurRad="38100" dist="38100" dir="2700000" algn="tl">
                    <a:srgbClr val="000000">
                      <a:alpha val="43137"/>
                    </a:srgbClr>
                  </a:outerShdw>
                </a:effectLst>
              </a:rPr>
              <a:t>Her gennemgår vi aftalearkivet trin for trin </a:t>
            </a:r>
          </a:p>
        </p:txBody>
      </p:sp>
      <p:sp>
        <p:nvSpPr>
          <p:cNvPr id="7" name="Pladsholder til sidefod 1">
            <a:extLst>
              <a:ext uri="{FF2B5EF4-FFF2-40B4-BE49-F238E27FC236}">
                <a16:creationId xmlns:a16="http://schemas.microsoft.com/office/drawing/2014/main" id="{8798899C-C11C-1A72-1DD2-0B71B425774D}"/>
              </a:ext>
            </a:extLst>
          </p:cNvPr>
          <p:cNvSpPr>
            <a:spLocks noGrp="1"/>
          </p:cNvSpPr>
          <p:nvPr>
            <p:ph type="ftr" sz="quarter" idx="11"/>
          </p:nvPr>
        </p:nvSpPr>
        <p:spPr>
          <a:xfrm>
            <a:off x="8179865" y="629577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3121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CAFF24D-263F-AEB4-5AC0-531EF11F6193}"/>
              </a:ext>
            </a:extLst>
          </p:cNvPr>
          <p:cNvPicPr>
            <a:picLocks noChangeAspect="1"/>
          </p:cNvPicPr>
          <p:nvPr/>
        </p:nvPicPr>
        <p:blipFill>
          <a:blip r:embed="rId3"/>
          <a:stretch>
            <a:fillRect/>
          </a:stretch>
        </p:blipFill>
        <p:spPr>
          <a:xfrm>
            <a:off x="1186922" y="0"/>
            <a:ext cx="9818155" cy="6858000"/>
          </a:xfrm>
          <a:prstGeom prst="rect">
            <a:avLst/>
          </a:prstGeom>
        </p:spPr>
      </p:pic>
      <p:pic>
        <p:nvPicPr>
          <p:cNvPr id="4" name="Billede 3">
            <a:extLst>
              <a:ext uri="{FF2B5EF4-FFF2-40B4-BE49-F238E27FC236}">
                <a16:creationId xmlns:a16="http://schemas.microsoft.com/office/drawing/2014/main" id="{C8C12B08-9F29-0380-AF44-B6F23ED97DF7}"/>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Pladsholder til sidefod 1">
            <a:extLst>
              <a:ext uri="{FF2B5EF4-FFF2-40B4-BE49-F238E27FC236}">
                <a16:creationId xmlns:a16="http://schemas.microsoft.com/office/drawing/2014/main" id="{BAA12932-7F8E-7570-F15D-F0881243A3F2}"/>
              </a:ext>
            </a:extLst>
          </p:cNvPr>
          <p:cNvSpPr>
            <a:spLocks noGrp="1"/>
          </p:cNvSpPr>
          <p:nvPr>
            <p:ph type="ftr" sz="quarter" idx="11"/>
          </p:nvPr>
        </p:nvSpPr>
        <p:spPr>
          <a:xfrm>
            <a:off x="3674127" y="6188084"/>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156039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F09A5-84E0-CC8D-8C41-DDA799BF7721}"/>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4FF0B4E1-39B7-A779-F500-5B394ADE4129}"/>
              </a:ext>
            </a:extLst>
          </p:cNvPr>
          <p:cNvPicPr>
            <a:picLocks noChangeAspect="1"/>
          </p:cNvPicPr>
          <p:nvPr/>
        </p:nvPicPr>
        <p:blipFill>
          <a:blip r:embed="rId3"/>
          <a:stretch>
            <a:fillRect/>
          </a:stretch>
        </p:blipFill>
        <p:spPr>
          <a:xfrm>
            <a:off x="0" y="363288"/>
            <a:ext cx="12192000" cy="6131423"/>
          </a:xfrm>
          <a:prstGeom prst="rect">
            <a:avLst/>
          </a:prstGeom>
        </p:spPr>
      </p:pic>
      <p:pic>
        <p:nvPicPr>
          <p:cNvPr id="4" name="Billede 3">
            <a:extLst>
              <a:ext uri="{FF2B5EF4-FFF2-40B4-BE49-F238E27FC236}">
                <a16:creationId xmlns:a16="http://schemas.microsoft.com/office/drawing/2014/main" id="{9963EF0B-2360-AB4A-5846-ACE4E6A7AC42}"/>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Rektangel 4">
            <a:extLst>
              <a:ext uri="{FF2B5EF4-FFF2-40B4-BE49-F238E27FC236}">
                <a16:creationId xmlns:a16="http://schemas.microsoft.com/office/drawing/2014/main" id="{5022DF62-20F1-80C7-C85D-9D4417E7418F}"/>
              </a:ext>
            </a:extLst>
          </p:cNvPr>
          <p:cNvSpPr/>
          <p:nvPr/>
        </p:nvSpPr>
        <p:spPr>
          <a:xfrm>
            <a:off x="6803571" y="1981200"/>
            <a:ext cx="1230086" cy="1295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6" name="Lige pilforbindelse 5">
            <a:extLst>
              <a:ext uri="{FF2B5EF4-FFF2-40B4-BE49-F238E27FC236}">
                <a16:creationId xmlns:a16="http://schemas.microsoft.com/office/drawing/2014/main" id="{9EF3B96A-6018-256B-20B6-5FB60836C3AE}"/>
              </a:ext>
            </a:extLst>
          </p:cNvPr>
          <p:cNvCxnSpPr/>
          <p:nvPr/>
        </p:nvCxnSpPr>
        <p:spPr>
          <a:xfrm>
            <a:off x="3107094" y="2677884"/>
            <a:ext cx="830425"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7" name="Pladsholder til sidefod 1">
            <a:extLst>
              <a:ext uri="{FF2B5EF4-FFF2-40B4-BE49-F238E27FC236}">
                <a16:creationId xmlns:a16="http://schemas.microsoft.com/office/drawing/2014/main" id="{88603691-1B77-91BF-289F-8D66BF1DCAD3}"/>
              </a:ext>
            </a:extLst>
          </p:cNvPr>
          <p:cNvSpPr>
            <a:spLocks noGrp="1"/>
          </p:cNvSpPr>
          <p:nvPr>
            <p:ph type="ftr" sz="quarter" idx="11"/>
          </p:nvPr>
        </p:nvSpPr>
        <p:spPr>
          <a:xfrm>
            <a:off x="3522306" y="612958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18304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4BE31-6B2F-30AE-7901-5F9E05ECF317}"/>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C94BE98B-7338-62D1-C805-AAAD21187856}"/>
              </a:ext>
            </a:extLst>
          </p:cNvPr>
          <p:cNvPicPr>
            <a:picLocks noChangeAspect="1"/>
          </p:cNvPicPr>
          <p:nvPr/>
        </p:nvPicPr>
        <p:blipFill>
          <a:blip r:embed="rId3"/>
          <a:stretch>
            <a:fillRect/>
          </a:stretch>
        </p:blipFill>
        <p:spPr>
          <a:xfrm>
            <a:off x="0" y="364991"/>
            <a:ext cx="12192000" cy="6128017"/>
          </a:xfrm>
          <a:prstGeom prst="rect">
            <a:avLst/>
          </a:prstGeom>
        </p:spPr>
      </p:pic>
      <p:pic>
        <p:nvPicPr>
          <p:cNvPr id="4" name="Billede 3">
            <a:extLst>
              <a:ext uri="{FF2B5EF4-FFF2-40B4-BE49-F238E27FC236}">
                <a16:creationId xmlns:a16="http://schemas.microsoft.com/office/drawing/2014/main" id="{B151AE0F-7F55-0C00-75FD-581B52023240}"/>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Pladsholder til sidefod 1">
            <a:extLst>
              <a:ext uri="{FF2B5EF4-FFF2-40B4-BE49-F238E27FC236}">
                <a16:creationId xmlns:a16="http://schemas.microsoft.com/office/drawing/2014/main" id="{42EA40C6-19D5-D031-ACD2-420D7DD00A8D}"/>
              </a:ext>
            </a:extLst>
          </p:cNvPr>
          <p:cNvSpPr>
            <a:spLocks noGrp="1"/>
          </p:cNvSpPr>
          <p:nvPr>
            <p:ph type="ftr" sz="quarter" idx="11"/>
          </p:nvPr>
        </p:nvSpPr>
        <p:spPr>
          <a:xfrm>
            <a:off x="3356074" y="6433658"/>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4269432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17F3-624E-9737-3B0E-31E86FCAC0F2}"/>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AEFB72AF-88C4-CA78-E59D-D19BD359CB78}"/>
              </a:ext>
            </a:extLst>
          </p:cNvPr>
          <p:cNvPicPr>
            <a:picLocks noChangeAspect="1"/>
          </p:cNvPicPr>
          <p:nvPr/>
        </p:nvPicPr>
        <p:blipFill>
          <a:blip r:embed="rId3"/>
          <a:stretch>
            <a:fillRect/>
          </a:stretch>
        </p:blipFill>
        <p:spPr>
          <a:xfrm>
            <a:off x="0" y="342336"/>
            <a:ext cx="12192000" cy="6173328"/>
          </a:xfrm>
          <a:prstGeom prst="rect">
            <a:avLst/>
          </a:prstGeom>
        </p:spPr>
      </p:pic>
      <p:pic>
        <p:nvPicPr>
          <p:cNvPr id="4" name="Billede 3">
            <a:extLst>
              <a:ext uri="{FF2B5EF4-FFF2-40B4-BE49-F238E27FC236}">
                <a16:creationId xmlns:a16="http://schemas.microsoft.com/office/drawing/2014/main" id="{F98C7062-3D3E-3EC6-12B6-E0227BABEBE1}"/>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cxnSp>
        <p:nvCxnSpPr>
          <p:cNvPr id="5" name="Lige pilforbindelse 4">
            <a:extLst>
              <a:ext uri="{FF2B5EF4-FFF2-40B4-BE49-F238E27FC236}">
                <a16:creationId xmlns:a16="http://schemas.microsoft.com/office/drawing/2014/main" id="{D417C63E-B9BE-832F-60EB-23939B2F5938}"/>
              </a:ext>
            </a:extLst>
          </p:cNvPr>
          <p:cNvCxnSpPr>
            <a:cxnSpLocks/>
          </p:cNvCxnSpPr>
          <p:nvPr/>
        </p:nvCxnSpPr>
        <p:spPr>
          <a:xfrm flipV="1">
            <a:off x="5178490" y="1259631"/>
            <a:ext cx="0" cy="979716"/>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11" name="Pladsholder til sidefod 1">
            <a:extLst>
              <a:ext uri="{FF2B5EF4-FFF2-40B4-BE49-F238E27FC236}">
                <a16:creationId xmlns:a16="http://schemas.microsoft.com/office/drawing/2014/main" id="{A4EA7BE4-39E6-B07B-D714-69FC665C9154}"/>
              </a:ext>
            </a:extLst>
          </p:cNvPr>
          <p:cNvSpPr>
            <a:spLocks noGrp="1"/>
          </p:cNvSpPr>
          <p:nvPr>
            <p:ph type="ftr" sz="quarter" idx="11"/>
          </p:nvPr>
        </p:nvSpPr>
        <p:spPr>
          <a:xfrm>
            <a:off x="3713884" y="6492875"/>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0304481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15F14665-68D7-8E87-418C-F3A9C9F7F262}"/>
              </a:ext>
            </a:extLst>
          </p:cNvPr>
          <p:cNvPicPr>
            <a:picLocks noChangeAspect="1"/>
          </p:cNvPicPr>
          <p:nvPr/>
        </p:nvPicPr>
        <p:blipFill>
          <a:blip r:embed="rId3"/>
          <a:srcRect l="26740" t="-327" r="25108"/>
          <a:stretch>
            <a:fillRect/>
          </a:stretch>
        </p:blipFill>
        <p:spPr>
          <a:xfrm>
            <a:off x="463827" y="159023"/>
            <a:ext cx="6271056" cy="6539949"/>
          </a:xfrm>
          <a:prstGeom prst="rect">
            <a:avLst/>
          </a:prstGeom>
          <a:ln>
            <a:noFill/>
          </a:ln>
          <a:effectLst>
            <a:outerShdw blurRad="292100" dist="139700" dir="2700000" algn="tl" rotWithShape="0">
              <a:srgbClr val="333333">
                <a:alpha val="65000"/>
              </a:srgbClr>
            </a:outerShdw>
          </a:effectLst>
        </p:spPr>
      </p:pic>
      <p:pic>
        <p:nvPicPr>
          <p:cNvPr id="7" name="Billede 6">
            <a:extLst>
              <a:ext uri="{FF2B5EF4-FFF2-40B4-BE49-F238E27FC236}">
                <a16:creationId xmlns:a16="http://schemas.microsoft.com/office/drawing/2014/main" id="{9EE4C93A-5992-21A0-6509-57A7F381FC95}"/>
              </a:ext>
            </a:extLst>
          </p:cNvPr>
          <p:cNvPicPr>
            <a:picLocks noChangeAspect="1"/>
          </p:cNvPicPr>
          <p:nvPr/>
        </p:nvPicPr>
        <p:blipFill>
          <a:blip r:embed="rId4"/>
          <a:stretch>
            <a:fillRect/>
          </a:stretch>
        </p:blipFill>
        <p:spPr>
          <a:xfrm>
            <a:off x="7249891" y="159024"/>
            <a:ext cx="4232596" cy="6539949"/>
          </a:xfrm>
          <a:prstGeom prst="rect">
            <a:avLst/>
          </a:prstGeom>
          <a:ln>
            <a:noFill/>
          </a:ln>
          <a:effectLst>
            <a:outerShdw blurRad="292100" dist="139700" dir="2700000" algn="tl" rotWithShape="0">
              <a:srgbClr val="333333">
                <a:alpha val="65000"/>
              </a:srgbClr>
            </a:outerShdw>
          </a:effectLst>
        </p:spPr>
      </p:pic>
      <p:sp>
        <p:nvSpPr>
          <p:cNvPr id="8" name="Pladsholder til sidefod 1">
            <a:extLst>
              <a:ext uri="{FF2B5EF4-FFF2-40B4-BE49-F238E27FC236}">
                <a16:creationId xmlns:a16="http://schemas.microsoft.com/office/drawing/2014/main" id="{4EF3841C-14C6-6C74-9F29-C22445243FE5}"/>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chemeClr val="bg1"/>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201012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057EB-E823-7D4F-0EB7-43D3CE9E127B}"/>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7FC89190-C55D-9365-D5C0-4A50BF4524D1}"/>
              </a:ext>
            </a:extLst>
          </p:cNvPr>
          <p:cNvPicPr>
            <a:picLocks noChangeAspect="1"/>
          </p:cNvPicPr>
          <p:nvPr/>
        </p:nvPicPr>
        <p:blipFill>
          <a:blip r:embed="rId3"/>
          <a:srcRect l="28913" r="29566"/>
          <a:stretch>
            <a:fillRect/>
          </a:stretch>
        </p:blipFill>
        <p:spPr>
          <a:xfrm>
            <a:off x="279858" y="241778"/>
            <a:ext cx="5062331" cy="6121586"/>
          </a:xfrm>
          <a:prstGeom prst="rect">
            <a:avLst/>
          </a:prstGeom>
        </p:spPr>
      </p:pic>
      <p:pic>
        <p:nvPicPr>
          <p:cNvPr id="3" name="Billede 2">
            <a:extLst>
              <a:ext uri="{FF2B5EF4-FFF2-40B4-BE49-F238E27FC236}">
                <a16:creationId xmlns:a16="http://schemas.microsoft.com/office/drawing/2014/main" id="{46DD293D-45EA-E3A1-652B-63C1FB10FA4E}"/>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3123743" y="1513987"/>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cxnSp>
        <p:nvCxnSpPr>
          <p:cNvPr id="5" name="Lige pilforbindelse 4">
            <a:extLst>
              <a:ext uri="{FF2B5EF4-FFF2-40B4-BE49-F238E27FC236}">
                <a16:creationId xmlns:a16="http://schemas.microsoft.com/office/drawing/2014/main" id="{E9045E38-1F70-CE6D-2976-7832C2353F11}"/>
              </a:ext>
            </a:extLst>
          </p:cNvPr>
          <p:cNvCxnSpPr/>
          <p:nvPr/>
        </p:nvCxnSpPr>
        <p:spPr>
          <a:xfrm>
            <a:off x="1208247" y="1355100"/>
            <a:ext cx="830425"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graphicFrame>
        <p:nvGraphicFramePr>
          <p:cNvPr id="11" name="Tekstfelt 8">
            <a:extLst>
              <a:ext uri="{FF2B5EF4-FFF2-40B4-BE49-F238E27FC236}">
                <a16:creationId xmlns:a16="http://schemas.microsoft.com/office/drawing/2014/main" id="{5C75E325-CB5B-EE6A-C485-FA7E59D66217}"/>
              </a:ext>
            </a:extLst>
          </p:cNvPr>
          <p:cNvGraphicFramePr/>
          <p:nvPr>
            <p:extLst>
              <p:ext uri="{D42A27DB-BD31-4B8C-83A1-F6EECF244321}">
                <p14:modId xmlns:p14="http://schemas.microsoft.com/office/powerpoint/2010/main" val="4248339214"/>
              </p:ext>
            </p:extLst>
          </p:nvPr>
        </p:nvGraphicFramePr>
        <p:xfrm>
          <a:off x="5459896" y="117693"/>
          <a:ext cx="6732104" cy="56735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Tekstfelt 9">
            <a:extLst>
              <a:ext uri="{FF2B5EF4-FFF2-40B4-BE49-F238E27FC236}">
                <a16:creationId xmlns:a16="http://schemas.microsoft.com/office/drawing/2014/main" id="{03CE9DFF-1498-2F77-3594-5D5E1E50287E}"/>
              </a:ext>
            </a:extLst>
          </p:cNvPr>
          <p:cNvSpPr txBox="1"/>
          <p:nvPr/>
        </p:nvSpPr>
        <p:spPr>
          <a:xfrm>
            <a:off x="5459896" y="5816977"/>
            <a:ext cx="6732104" cy="923330"/>
          </a:xfrm>
          <a:prstGeom prst="rect">
            <a:avLst/>
          </a:prstGeom>
          <a:noFill/>
        </p:spPr>
        <p:txBody>
          <a:bodyPr wrap="square" rtlCol="0">
            <a:spAutoFit/>
          </a:bodyPr>
          <a:lstStyle/>
          <a:p>
            <a:r>
              <a:rPr lang="da-DK" dirty="0">
                <a:effectLst>
                  <a:outerShdw blurRad="38100" dist="38100" dir="2700000" algn="tl">
                    <a:srgbClr val="000000">
                      <a:alpha val="43137"/>
                    </a:srgbClr>
                  </a:outerShdw>
                </a:effectLst>
              </a:rPr>
              <a:t>OBS: alle aftaler er ved at blive genforhandlet, I hører nærmere, når der kommer nye aftaler. Indtil videre er ovenstående gældende</a:t>
            </a:r>
            <a:endParaRPr lang="en-US" dirty="0">
              <a:effectLst>
                <a:outerShdw blurRad="38100" dist="38100" dir="2700000" algn="tl">
                  <a:srgbClr val="000000">
                    <a:alpha val="43137"/>
                  </a:srgbClr>
                </a:outerShdw>
              </a:effectLst>
            </a:endParaRPr>
          </a:p>
          <a:p>
            <a:endParaRPr lang="da-DK" dirty="0"/>
          </a:p>
        </p:txBody>
      </p:sp>
      <p:sp>
        <p:nvSpPr>
          <p:cNvPr id="12" name="Pladsholder til sidefod 1">
            <a:extLst>
              <a:ext uri="{FF2B5EF4-FFF2-40B4-BE49-F238E27FC236}">
                <a16:creationId xmlns:a16="http://schemas.microsoft.com/office/drawing/2014/main" id="{59A3E538-5AA2-AF5D-1BA8-792807067233}"/>
              </a:ext>
            </a:extLst>
          </p:cNvPr>
          <p:cNvSpPr>
            <a:spLocks noGrp="1"/>
          </p:cNvSpPr>
          <p:nvPr>
            <p:ph type="ftr" sz="quarter" idx="11"/>
          </p:nvPr>
        </p:nvSpPr>
        <p:spPr>
          <a:xfrm>
            <a:off x="2038672" y="640095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371595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FDAFF-E4C8-EF86-5B26-71997E3CD6B2}"/>
            </a:ext>
          </a:extLst>
        </p:cNvPr>
        <p:cNvGrpSpPr/>
        <p:nvPr/>
      </p:nvGrpSpPr>
      <p:grpSpPr>
        <a:xfrm>
          <a:off x="0" y="0"/>
          <a:ext cx="0" cy="0"/>
          <a:chOff x="0" y="0"/>
          <a:chExt cx="0" cy="0"/>
        </a:xfrm>
      </p:grpSpPr>
      <p:sp>
        <p:nvSpPr>
          <p:cNvPr id="3" name="Tekstfelt 2">
            <a:extLst>
              <a:ext uri="{FF2B5EF4-FFF2-40B4-BE49-F238E27FC236}">
                <a16:creationId xmlns:a16="http://schemas.microsoft.com/office/drawing/2014/main" id="{8F003115-8DE5-DEBD-0C64-00DC2330A80A}"/>
              </a:ext>
            </a:extLst>
          </p:cNvPr>
          <p:cNvSpPr txBox="1"/>
          <p:nvPr/>
        </p:nvSpPr>
        <p:spPr>
          <a:xfrm>
            <a:off x="1700784" y="3108241"/>
            <a:ext cx="7445622" cy="646331"/>
          </a:xfrm>
          <a:prstGeom prst="rect">
            <a:avLst/>
          </a:prstGeom>
          <a:noFill/>
        </p:spPr>
        <p:txBody>
          <a:bodyPr wrap="square">
            <a:spAutoFit/>
          </a:bodyPr>
          <a:lstStyle/>
          <a:p>
            <a:r>
              <a:rPr lang="da-DK" dirty="0"/>
              <a:t> </a:t>
            </a:r>
            <a:r>
              <a:rPr lang="da-DK" dirty="0">
                <a:hlinkClick r:id="rId3"/>
              </a:rPr>
              <a:t>Aftaler i 'TR i FOA' - en rundtur</a:t>
            </a:r>
          </a:p>
          <a:p>
            <a:r>
              <a:rPr lang="da-DK" dirty="0"/>
              <a:t> </a:t>
            </a:r>
          </a:p>
        </p:txBody>
      </p:sp>
      <p:pic>
        <p:nvPicPr>
          <p:cNvPr id="5" name="Billede 4">
            <a:hlinkClick r:id="rId4"/>
            <a:extLst>
              <a:ext uri="{FF2B5EF4-FFF2-40B4-BE49-F238E27FC236}">
                <a16:creationId xmlns:a16="http://schemas.microsoft.com/office/drawing/2014/main" id="{B51D733B-F9D3-15EA-8606-AFD4F029D3C0}"/>
              </a:ext>
            </a:extLst>
          </p:cNvPr>
          <p:cNvPicPr>
            <a:picLocks noChangeAspect="1"/>
          </p:cNvPicPr>
          <p:nvPr/>
        </p:nvPicPr>
        <p:blipFill>
          <a:blip r:embed="rId5"/>
          <a:stretch>
            <a:fillRect/>
          </a:stretch>
        </p:blipFill>
        <p:spPr>
          <a:xfrm rot="1691418">
            <a:off x="7020038" y="330064"/>
            <a:ext cx="2926555" cy="6197029"/>
          </a:xfrm>
          <a:prstGeom prst="rect">
            <a:avLst/>
          </a:prstGeom>
        </p:spPr>
      </p:pic>
      <p:pic>
        <p:nvPicPr>
          <p:cNvPr id="4" name="Billede 3">
            <a:extLst>
              <a:ext uri="{FF2B5EF4-FFF2-40B4-BE49-F238E27FC236}">
                <a16:creationId xmlns:a16="http://schemas.microsoft.com/office/drawing/2014/main" id="{F82BFB64-DF5D-AA11-929E-E6E80E05B306}"/>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r="-8" b="152"/>
          <a:stretch/>
        </p:blipFill>
        <p:spPr>
          <a:xfrm>
            <a:off x="803581" y="574287"/>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6" name="Pladsholder til sidefod 1">
            <a:extLst>
              <a:ext uri="{FF2B5EF4-FFF2-40B4-BE49-F238E27FC236}">
                <a16:creationId xmlns:a16="http://schemas.microsoft.com/office/drawing/2014/main" id="{6F263750-8090-C88A-774B-1B7ED6B87F9E}"/>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34366266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lede 4">
            <a:extLst>
              <a:ext uri="{FF2B5EF4-FFF2-40B4-BE49-F238E27FC236}">
                <a16:creationId xmlns:a16="http://schemas.microsoft.com/office/drawing/2014/main" id="{E66AE932-C9E5-EF1D-DD16-1A1B73F3B46B}"/>
              </a:ext>
            </a:extLst>
          </p:cNvPr>
          <p:cNvPicPr>
            <a:picLocks noChangeAspect="1"/>
          </p:cNvPicPr>
          <p:nvPr/>
        </p:nvPicPr>
        <p:blipFill>
          <a:blip r:embed="rId3"/>
          <a:stretch>
            <a:fillRect/>
          </a:stretch>
        </p:blipFill>
        <p:spPr>
          <a:xfrm>
            <a:off x="990600" y="1801938"/>
            <a:ext cx="10134600" cy="3193743"/>
          </a:xfrm>
          <a:prstGeom prst="rect">
            <a:avLst/>
          </a:prstGeom>
        </p:spPr>
      </p:pic>
      <p:sp>
        <p:nvSpPr>
          <p:cNvPr id="8" name="Tekstfelt 7">
            <a:extLst>
              <a:ext uri="{FF2B5EF4-FFF2-40B4-BE49-F238E27FC236}">
                <a16:creationId xmlns:a16="http://schemas.microsoft.com/office/drawing/2014/main" id="{9479E738-F658-076E-C35F-78ECA7D2A6CF}"/>
              </a:ext>
            </a:extLst>
          </p:cNvPr>
          <p:cNvSpPr txBox="1"/>
          <p:nvPr/>
        </p:nvSpPr>
        <p:spPr>
          <a:xfrm>
            <a:off x="6573078" y="2027584"/>
            <a:ext cx="4628322" cy="738664"/>
          </a:xfrm>
          <a:prstGeom prst="rect">
            <a:avLst/>
          </a:prstGeom>
          <a:noFill/>
        </p:spPr>
        <p:txBody>
          <a:bodyPr wrap="square" rtlCol="0">
            <a:spAutoFit/>
          </a:bodyPr>
          <a:lstStyle/>
          <a:p>
            <a:r>
              <a:rPr lang="da-DK" sz="2100" b="1" dirty="0">
                <a:solidFill>
                  <a:schemeClr val="bg1"/>
                </a:solidFill>
              </a:rPr>
              <a:t>Er der en faggruppe du ikke kan se, eller  </a:t>
            </a:r>
          </a:p>
        </p:txBody>
      </p:sp>
      <p:sp>
        <p:nvSpPr>
          <p:cNvPr id="369" name="Pladsholder til sidefod 1">
            <a:extLst>
              <a:ext uri="{FF2B5EF4-FFF2-40B4-BE49-F238E27FC236}">
                <a16:creationId xmlns:a16="http://schemas.microsoft.com/office/drawing/2014/main" id="{F34F365F-4419-201D-897E-701374057112}"/>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673211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D91E0-0268-6D19-4416-6D18A1B01722}"/>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73801C7C-C77D-0271-6CF0-2EC5DA06E840}"/>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729483" y="343530"/>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D9DC6F60-3F2E-45AB-CFF2-460FA624EBD3}"/>
              </a:ext>
            </a:extLst>
          </p:cNvPr>
          <p:cNvSpPr txBox="1">
            <a:spLocks/>
          </p:cNvSpPr>
          <p:nvPr/>
        </p:nvSpPr>
        <p:spPr>
          <a:xfrm>
            <a:off x="834389" y="146304"/>
            <a:ext cx="7096703" cy="11978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5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rPr>
              <a:t>Dagsorden</a:t>
            </a:r>
          </a:p>
        </p:txBody>
      </p:sp>
      <p:sp>
        <p:nvSpPr>
          <p:cNvPr id="14" name="Pladsholder til indhold 2">
            <a:extLst>
              <a:ext uri="{FF2B5EF4-FFF2-40B4-BE49-F238E27FC236}">
                <a16:creationId xmlns:a16="http://schemas.microsoft.com/office/drawing/2014/main" id="{90A700A1-6533-586C-8835-D03B1E2F7B3F}"/>
              </a:ext>
            </a:extLst>
          </p:cNvPr>
          <p:cNvSpPr txBox="1">
            <a:spLocks/>
          </p:cNvSpPr>
          <p:nvPr/>
        </p:nvSpPr>
        <p:spPr>
          <a:xfrm>
            <a:off x="704088" y="1197864"/>
            <a:ext cx="9646919" cy="503834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Kl. 09.00 – 09.05 Velkomst og tjek ind</a:t>
            </a:r>
          </a:p>
          <a:p>
            <a:r>
              <a:rPr lang="da-DK" dirty="0"/>
              <a:t>Kl. 09.05 – 10.00 Lønforhandling v. Kirsten Gunvor Løth</a:t>
            </a:r>
          </a:p>
          <a:p>
            <a:r>
              <a:rPr lang="da-DK" dirty="0"/>
              <a:t>Kl. 10.00 – 10.15 Pause</a:t>
            </a:r>
          </a:p>
          <a:p>
            <a:r>
              <a:rPr lang="da-DK" dirty="0"/>
              <a:t>Kl. 10.15 – 10.45  Gruppearbejde om lønoplysninger </a:t>
            </a:r>
          </a:p>
          <a:p>
            <a:r>
              <a:rPr lang="da-DK" dirty="0"/>
              <a:t>Kl. 10.45 – 11.30 Aftalearkiv, TR-app og AI </a:t>
            </a:r>
          </a:p>
          <a:p>
            <a:r>
              <a:rPr lang="da-DK" b="1" dirty="0">
                <a:effectLst>
                  <a:outerShdw blurRad="38100" dist="38100" dir="2700000" algn="tl">
                    <a:srgbClr val="000000">
                      <a:alpha val="43137"/>
                    </a:srgbClr>
                  </a:outerShdw>
                </a:effectLst>
              </a:rPr>
              <a:t>Kl. 11.30 – 12.00 Meddelelser og afslutning på dagen  </a:t>
            </a:r>
          </a:p>
        </p:txBody>
      </p:sp>
      <p:sp>
        <p:nvSpPr>
          <p:cNvPr id="2" name="Pladsholder til sidefod 1">
            <a:extLst>
              <a:ext uri="{FF2B5EF4-FFF2-40B4-BE49-F238E27FC236}">
                <a16:creationId xmlns:a16="http://schemas.microsoft.com/office/drawing/2014/main" id="{A34B9024-8449-AA41-7886-CC2614E8FEBD}"/>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8221886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5793AA-7709-1464-ACE0-F8E16FAC1B9A}"/>
              </a:ext>
            </a:extLst>
          </p:cNvPr>
          <p:cNvSpPr>
            <a:spLocks noGrp="1"/>
          </p:cNvSpPr>
          <p:nvPr>
            <p:ph type="title"/>
          </p:nvPr>
        </p:nvSpPr>
        <p:spPr/>
        <p:txBody>
          <a:bodyPr/>
          <a:lstStyle/>
          <a:p>
            <a:pPr algn="ctr"/>
            <a:r>
              <a:rPr lang="da-DK" b="1" dirty="0">
                <a:effectLst>
                  <a:outerShdw blurRad="38100" dist="38100" dir="2700000" algn="tl">
                    <a:srgbClr val="000000">
                      <a:alpha val="43137"/>
                    </a:srgbClr>
                  </a:outerShdw>
                </a:effectLst>
              </a:rPr>
              <a:t>MEDDELELSER</a:t>
            </a:r>
          </a:p>
        </p:txBody>
      </p:sp>
      <p:pic>
        <p:nvPicPr>
          <p:cNvPr id="5" name="Pladsholder til indhold 4">
            <a:extLst>
              <a:ext uri="{FF2B5EF4-FFF2-40B4-BE49-F238E27FC236}">
                <a16:creationId xmlns:a16="http://schemas.microsoft.com/office/drawing/2014/main" id="{1E13CBDA-53BF-C211-FD44-4E10303C0D27}"/>
              </a:ext>
            </a:extLst>
          </p:cNvPr>
          <p:cNvPicPr>
            <a:picLocks noGrp="1" noChangeAspect="1"/>
          </p:cNvPicPr>
          <p:nvPr>
            <p:ph idx="1"/>
          </p:nvPr>
        </p:nvPicPr>
        <p:blipFill>
          <a:blip r:embed="rId3"/>
          <a:stretch>
            <a:fillRect/>
          </a:stretch>
        </p:blipFill>
        <p:spPr>
          <a:xfrm>
            <a:off x="3114675" y="1948656"/>
            <a:ext cx="5962650" cy="4105275"/>
          </a:xfrm>
          <a:prstGeom prst="rect">
            <a:avLst/>
          </a:prstGeom>
        </p:spPr>
      </p:pic>
      <p:pic>
        <p:nvPicPr>
          <p:cNvPr id="7" name="Billede 6">
            <a:extLst>
              <a:ext uri="{FF2B5EF4-FFF2-40B4-BE49-F238E27FC236}">
                <a16:creationId xmlns:a16="http://schemas.microsoft.com/office/drawing/2014/main" id="{671AD395-562B-3E3D-821B-DE1C3DC98239}"/>
              </a:ext>
            </a:extLst>
          </p:cNvPr>
          <p:cNvPicPr>
            <a:picLocks noChangeAspect="1"/>
          </p:cNvPicPr>
          <p:nvPr/>
        </p:nvPicPr>
        <p:blipFill>
          <a:blip r:embed="rId4"/>
          <a:stretch>
            <a:fillRect/>
          </a:stretch>
        </p:blipFill>
        <p:spPr>
          <a:xfrm>
            <a:off x="9367945" y="138220"/>
            <a:ext cx="1914310" cy="1914310"/>
          </a:xfrm>
          <a:prstGeom prst="rect">
            <a:avLst/>
          </a:prstGeom>
        </p:spPr>
      </p:pic>
      <p:sp>
        <p:nvSpPr>
          <p:cNvPr id="3" name="Tekstfelt 2">
            <a:extLst>
              <a:ext uri="{FF2B5EF4-FFF2-40B4-BE49-F238E27FC236}">
                <a16:creationId xmlns:a16="http://schemas.microsoft.com/office/drawing/2014/main" id="{687A742B-1809-1991-F286-CD2C221C3F20}"/>
              </a:ext>
            </a:extLst>
          </p:cNvPr>
          <p:cNvSpPr txBox="1"/>
          <p:nvPr/>
        </p:nvSpPr>
        <p:spPr>
          <a:xfrm>
            <a:off x="5092062" y="3244334"/>
            <a:ext cx="515502" cy="369332"/>
          </a:xfrm>
          <a:prstGeom prst="rect">
            <a:avLst/>
          </a:prstGeom>
          <a:noFill/>
        </p:spPr>
        <p:txBody>
          <a:bodyPr wrap="square" rtlCol="0">
            <a:spAutoFit/>
          </a:bodyPr>
          <a:lstStyle/>
          <a:p>
            <a:r>
              <a:rPr lang="da-DK" dirty="0" err="1"/>
              <a:t>We</a:t>
            </a:r>
            <a:r>
              <a:rPr lang="da-DK" dirty="0"/>
              <a:t> </a:t>
            </a:r>
          </a:p>
        </p:txBody>
      </p:sp>
      <p:pic>
        <p:nvPicPr>
          <p:cNvPr id="6" name="Grafik 5" descr="Hjerte med massiv udfyldning">
            <a:extLst>
              <a:ext uri="{FF2B5EF4-FFF2-40B4-BE49-F238E27FC236}">
                <a16:creationId xmlns:a16="http://schemas.microsoft.com/office/drawing/2014/main" id="{068908B8-B4D4-FB1D-BDAC-FA52CF9F33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93563" y="3606269"/>
            <a:ext cx="753374" cy="753374"/>
          </a:xfrm>
          <a:prstGeom prst="rect">
            <a:avLst/>
          </a:prstGeom>
        </p:spPr>
      </p:pic>
      <p:sp>
        <p:nvSpPr>
          <p:cNvPr id="8" name="Tekstfelt 7">
            <a:extLst>
              <a:ext uri="{FF2B5EF4-FFF2-40B4-BE49-F238E27FC236}">
                <a16:creationId xmlns:a16="http://schemas.microsoft.com/office/drawing/2014/main" id="{DA7537DF-F201-5929-BD8E-EB3B584BCC6A}"/>
              </a:ext>
            </a:extLst>
          </p:cNvPr>
          <p:cNvSpPr txBox="1"/>
          <p:nvPr/>
        </p:nvSpPr>
        <p:spPr>
          <a:xfrm rot="21083696">
            <a:off x="3835871" y="2908140"/>
            <a:ext cx="1005840" cy="923330"/>
          </a:xfrm>
          <a:prstGeom prst="rect">
            <a:avLst/>
          </a:prstGeom>
          <a:noFill/>
        </p:spPr>
        <p:txBody>
          <a:bodyPr wrap="square" rtlCol="0">
            <a:spAutoFit/>
          </a:bodyPr>
          <a:lstStyle/>
          <a:p>
            <a:pPr algn="ctr"/>
            <a:r>
              <a:rPr lang="da-DK" dirty="0"/>
              <a:t>Husk Gummistøvler </a:t>
            </a:r>
          </a:p>
        </p:txBody>
      </p:sp>
      <p:pic>
        <p:nvPicPr>
          <p:cNvPr id="2050" name="Picture 2" descr="Børnetegninger (@kidstegninger) • Facebook">
            <a:extLst>
              <a:ext uri="{FF2B5EF4-FFF2-40B4-BE49-F238E27FC236}">
                <a16:creationId xmlns:a16="http://schemas.microsoft.com/office/drawing/2014/main" id="{12D2EF1C-78C7-CE29-F32C-429EF25A31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983" b="4589"/>
          <a:stretch>
            <a:fillRect/>
          </a:stretch>
        </p:blipFill>
        <p:spPr bwMode="auto">
          <a:xfrm>
            <a:off x="4356486" y="4105762"/>
            <a:ext cx="1132670" cy="1296802"/>
          </a:xfrm>
          <a:prstGeom prst="rect">
            <a:avLst/>
          </a:prstGeom>
          <a:noFill/>
          <a:extLst>
            <a:ext uri="{909E8E84-426E-40DD-AFC4-6F175D3DCCD1}">
              <a14:hiddenFill xmlns:a14="http://schemas.microsoft.com/office/drawing/2010/main">
                <a:solidFill>
                  <a:srgbClr val="FFFFFF"/>
                </a:solidFill>
              </a14:hiddenFill>
            </a:ext>
          </a:extLst>
        </p:spPr>
      </p:pic>
      <p:sp>
        <p:nvSpPr>
          <p:cNvPr id="11" name="Tekstfelt 10">
            <a:extLst>
              <a:ext uri="{FF2B5EF4-FFF2-40B4-BE49-F238E27FC236}">
                <a16:creationId xmlns:a16="http://schemas.microsoft.com/office/drawing/2014/main" id="{7387FCFF-7B66-B99A-1D81-55AFE4693F5C}"/>
              </a:ext>
            </a:extLst>
          </p:cNvPr>
          <p:cNvSpPr txBox="1"/>
          <p:nvPr/>
        </p:nvSpPr>
        <p:spPr>
          <a:xfrm>
            <a:off x="6762949" y="4001293"/>
            <a:ext cx="1051560" cy="784830"/>
          </a:xfrm>
          <a:prstGeom prst="rect">
            <a:avLst/>
          </a:prstGeom>
          <a:noFill/>
        </p:spPr>
        <p:txBody>
          <a:bodyPr wrap="square" rtlCol="0">
            <a:spAutoFit/>
          </a:bodyPr>
          <a:lstStyle/>
          <a:p>
            <a:r>
              <a:rPr lang="da-DK" sz="1500" dirty="0"/>
              <a:t>Læg LEGO på plads efter leg </a:t>
            </a:r>
          </a:p>
        </p:txBody>
      </p:sp>
      <p:sp>
        <p:nvSpPr>
          <p:cNvPr id="12" name="Tekstfelt 11">
            <a:extLst>
              <a:ext uri="{FF2B5EF4-FFF2-40B4-BE49-F238E27FC236}">
                <a16:creationId xmlns:a16="http://schemas.microsoft.com/office/drawing/2014/main" id="{2410EA63-C777-797E-E331-97BED891E3B6}"/>
              </a:ext>
            </a:extLst>
          </p:cNvPr>
          <p:cNvSpPr txBox="1"/>
          <p:nvPr/>
        </p:nvSpPr>
        <p:spPr>
          <a:xfrm>
            <a:off x="6096000" y="2584565"/>
            <a:ext cx="1548384" cy="1077218"/>
          </a:xfrm>
          <a:prstGeom prst="rect">
            <a:avLst/>
          </a:prstGeom>
          <a:noFill/>
        </p:spPr>
        <p:txBody>
          <a:bodyPr wrap="square" rtlCol="0">
            <a:spAutoFit/>
          </a:bodyPr>
          <a:lstStyle/>
          <a:p>
            <a:pPr algn="ctr"/>
            <a:r>
              <a:rPr lang="da-DK" sz="1600" dirty="0">
                <a:effectLst>
                  <a:outerShdw blurRad="38100" dist="38100" dir="2700000" algn="tl">
                    <a:srgbClr val="000000">
                      <a:alpha val="43137"/>
                    </a:srgbClr>
                  </a:outerShdw>
                </a:effectLst>
              </a:rPr>
              <a:t>Tilsyn på mandag: </a:t>
            </a:r>
            <a:r>
              <a:rPr lang="da-DK" sz="1600" dirty="0"/>
              <a:t>alle stuer skal skinne </a:t>
            </a:r>
          </a:p>
        </p:txBody>
      </p:sp>
      <p:sp>
        <p:nvSpPr>
          <p:cNvPr id="13" name="Tekstfelt 12">
            <a:extLst>
              <a:ext uri="{FF2B5EF4-FFF2-40B4-BE49-F238E27FC236}">
                <a16:creationId xmlns:a16="http://schemas.microsoft.com/office/drawing/2014/main" id="{32741D94-C796-9C26-7B37-A82764F00964}"/>
              </a:ext>
            </a:extLst>
          </p:cNvPr>
          <p:cNvSpPr txBox="1"/>
          <p:nvPr/>
        </p:nvSpPr>
        <p:spPr>
          <a:xfrm>
            <a:off x="5890245" y="4359643"/>
            <a:ext cx="515502" cy="369332"/>
          </a:xfrm>
          <a:prstGeom prst="rect">
            <a:avLst/>
          </a:prstGeom>
          <a:noFill/>
        </p:spPr>
        <p:txBody>
          <a:bodyPr wrap="square" rtlCol="0">
            <a:spAutoFit/>
          </a:bodyPr>
          <a:lstStyle/>
          <a:p>
            <a:r>
              <a:rPr lang="da-DK" dirty="0"/>
              <a:t>TR </a:t>
            </a:r>
          </a:p>
        </p:txBody>
      </p:sp>
      <p:sp>
        <p:nvSpPr>
          <p:cNvPr id="14" name="Tekstfelt 13">
            <a:extLst>
              <a:ext uri="{FF2B5EF4-FFF2-40B4-BE49-F238E27FC236}">
                <a16:creationId xmlns:a16="http://schemas.microsoft.com/office/drawing/2014/main" id="{07591191-717F-DE6F-70C8-24E9F9862408}"/>
              </a:ext>
            </a:extLst>
          </p:cNvPr>
          <p:cNvSpPr txBox="1"/>
          <p:nvPr/>
        </p:nvSpPr>
        <p:spPr>
          <a:xfrm rot="21025988">
            <a:off x="7440915" y="3549048"/>
            <a:ext cx="1219200" cy="923330"/>
          </a:xfrm>
          <a:prstGeom prst="rect">
            <a:avLst/>
          </a:prstGeom>
          <a:noFill/>
        </p:spPr>
        <p:txBody>
          <a:bodyPr wrap="square" rtlCol="0">
            <a:spAutoFit/>
          </a:bodyPr>
          <a:lstStyle/>
          <a:p>
            <a:pPr algn="ctr"/>
            <a:r>
              <a:rPr lang="da-DK" sz="1600" dirty="0"/>
              <a:t>TR-møde</a:t>
            </a:r>
            <a:r>
              <a:rPr lang="da-DK" dirty="0"/>
              <a:t> uge </a:t>
            </a:r>
          </a:p>
          <a:p>
            <a:pPr algn="ctr"/>
            <a:r>
              <a:rPr lang="da-DK" dirty="0"/>
              <a:t>37 </a:t>
            </a:r>
          </a:p>
        </p:txBody>
      </p:sp>
      <p:sp>
        <p:nvSpPr>
          <p:cNvPr id="4" name="Pladsholder til sidefod 3">
            <a:extLst>
              <a:ext uri="{FF2B5EF4-FFF2-40B4-BE49-F238E27FC236}">
                <a16:creationId xmlns:a16="http://schemas.microsoft.com/office/drawing/2014/main" id="{2C1664DF-8E40-A24E-63C0-6B13A6C76B33}"/>
              </a:ext>
            </a:extLst>
          </p:cNvPr>
          <p:cNvSpPr>
            <a:spLocks noGrp="1"/>
          </p:cNvSpPr>
          <p:nvPr>
            <p:ph type="ftr" sz="quarter" idx="11"/>
          </p:nvPr>
        </p:nvSpPr>
        <p:spPr/>
        <p:txBody>
          <a:bodyPr/>
          <a:lstStyle/>
          <a:p>
            <a:r>
              <a:rPr lang="da-DK"/>
              <a:t>FOA-WIFI: Farfartil4</a:t>
            </a:r>
          </a:p>
        </p:txBody>
      </p:sp>
    </p:spTree>
    <p:extLst>
      <p:ext uri="{BB962C8B-B14F-4D97-AF65-F5344CB8AC3E}">
        <p14:creationId xmlns:p14="http://schemas.microsoft.com/office/powerpoint/2010/main" val="804913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26C08-ACD9-ED36-F99A-B59D3CBA8064}"/>
            </a:ext>
          </a:extLst>
        </p:cNvPr>
        <p:cNvGrpSpPr/>
        <p:nvPr/>
      </p:nvGrpSpPr>
      <p:grpSpPr>
        <a:xfrm>
          <a:off x="0" y="0"/>
          <a:ext cx="0" cy="0"/>
          <a:chOff x="0" y="0"/>
          <a:chExt cx="0" cy="0"/>
        </a:xfrm>
      </p:grpSpPr>
      <p:pic>
        <p:nvPicPr>
          <p:cNvPr id="10" name="Billede 9">
            <a:hlinkClick r:id="rId3"/>
            <a:extLst>
              <a:ext uri="{FF2B5EF4-FFF2-40B4-BE49-F238E27FC236}">
                <a16:creationId xmlns:a16="http://schemas.microsoft.com/office/drawing/2014/main" id="{E085BDF5-E6D4-E5F0-7420-B5331B54C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415" y="697748"/>
            <a:ext cx="4456852" cy="5571066"/>
          </a:xfrm>
          <a:prstGeom prst="rect">
            <a:avLst/>
          </a:prstGeom>
        </p:spPr>
      </p:pic>
      <p:sp>
        <p:nvSpPr>
          <p:cNvPr id="2" name="Pladsholder til sidefod 1">
            <a:extLst>
              <a:ext uri="{FF2B5EF4-FFF2-40B4-BE49-F238E27FC236}">
                <a16:creationId xmlns:a16="http://schemas.microsoft.com/office/drawing/2014/main" id="{AEB1BCBF-2FCF-ECEA-FE14-53B3D5D5CE1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b="0" i="0" u="none" strike="noStrike" kern="1200" cap="none" spc="0" normalizeH="0" baseline="0" noProof="0">
                <a:ln>
                  <a:noFill/>
                </a:ln>
                <a:solidFill>
                  <a:srgbClr val="FFFFFF"/>
                </a:solidFill>
                <a:effectLst/>
                <a:uLnTx/>
                <a:uFillTx/>
                <a:latin typeface="+mn-lt"/>
                <a:ea typeface="+mn-ea"/>
                <a:cs typeface="+mn-cs"/>
              </a:rPr>
              <a:t>FOA-WIFI: Farfartil4</a:t>
            </a:r>
          </a:p>
        </p:txBody>
      </p:sp>
      <p:pic>
        <p:nvPicPr>
          <p:cNvPr id="5" name="Billede 4">
            <a:extLst>
              <a:ext uri="{FF2B5EF4-FFF2-40B4-BE49-F238E27FC236}">
                <a16:creationId xmlns:a16="http://schemas.microsoft.com/office/drawing/2014/main" id="{8A8E35F5-F3F1-CB57-AF87-66798E237440}"/>
              </a:ext>
            </a:extLst>
          </p:cNvPr>
          <p:cNvPicPr>
            <a:picLocks noChangeAspect="1"/>
          </p:cNvPicPr>
          <p:nvPr/>
        </p:nvPicPr>
        <p:blipFill rotWithShape="1">
          <a:blip r:embed="rId5">
            <a:extLst>
              <a:ext uri="{28A0092B-C50C-407E-A947-70E740481C1C}">
                <a14:useLocalDpi xmlns:a14="http://schemas.microsoft.com/office/drawing/2010/main" val="0"/>
              </a:ext>
            </a:extLst>
          </a:blip>
          <a:srcRect r="-8" b="152"/>
          <a:stretch/>
        </p:blipFill>
        <p:spPr>
          <a:xfrm>
            <a:off x="641180" y="868212"/>
            <a:ext cx="5129784" cy="5121576"/>
          </a:xfrm>
          <a:prstGeom prst="rect">
            <a:avLst/>
          </a:prstGeom>
        </p:spPr>
      </p:pic>
      <p:sp>
        <p:nvSpPr>
          <p:cNvPr id="14" name="Pladsholder til indhold 2">
            <a:extLst>
              <a:ext uri="{FF2B5EF4-FFF2-40B4-BE49-F238E27FC236}">
                <a16:creationId xmlns:a16="http://schemas.microsoft.com/office/drawing/2014/main" id="{D5F98A5E-D657-B842-50D0-848BA5BA606E}"/>
              </a:ext>
            </a:extLst>
          </p:cNvPr>
          <p:cNvSpPr txBox="1">
            <a:spLocks/>
          </p:cNvSpPr>
          <p:nvPr/>
        </p:nvSpPr>
        <p:spPr>
          <a:xfrm>
            <a:off x="309283" y="3257434"/>
            <a:ext cx="8386661" cy="213752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buNone/>
            </a:pPr>
            <a:endParaRPr kumimoji="0" lang="da-DK" sz="2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4" name="Tekstfelt 3">
            <a:extLst>
              <a:ext uri="{FF2B5EF4-FFF2-40B4-BE49-F238E27FC236}">
                <a16:creationId xmlns:a16="http://schemas.microsoft.com/office/drawing/2014/main" id="{BEEB8941-EC54-6719-10E1-1F282834417C}"/>
              </a:ext>
            </a:extLst>
          </p:cNvPr>
          <p:cNvSpPr txBox="1"/>
          <p:nvPr/>
        </p:nvSpPr>
        <p:spPr>
          <a:xfrm>
            <a:off x="6799414" y="6215069"/>
            <a:ext cx="4456851" cy="369332"/>
          </a:xfrm>
          <a:prstGeom prst="rect">
            <a:avLst/>
          </a:prstGeom>
          <a:noFill/>
        </p:spPr>
        <p:txBody>
          <a:bodyPr wrap="square">
            <a:spAutoFit/>
          </a:bodyPr>
          <a:lstStyle/>
          <a:p>
            <a:pPr algn="ctr"/>
            <a:r>
              <a:rPr lang="da-DK" dirty="0">
                <a:hlinkClick r:id="rId3"/>
              </a:rPr>
              <a:t>Teaser</a:t>
            </a:r>
            <a:r>
              <a:rPr lang="da-DK" dirty="0"/>
              <a:t> </a:t>
            </a:r>
          </a:p>
        </p:txBody>
      </p:sp>
      <p:sp>
        <p:nvSpPr>
          <p:cNvPr id="3" name="Pladsholder til sidefod 1">
            <a:extLst>
              <a:ext uri="{FF2B5EF4-FFF2-40B4-BE49-F238E27FC236}">
                <a16:creationId xmlns:a16="http://schemas.microsoft.com/office/drawing/2014/main" id="{C8EB24B7-A4B2-6759-141D-28017517BCB0}"/>
              </a:ext>
            </a:extLst>
          </p:cNvPr>
          <p:cNvSpPr txBox="1">
            <a:spLocks/>
          </p:cNvSpPr>
          <p:nvPr/>
        </p:nvSpPr>
        <p:spPr>
          <a:xfrm>
            <a:off x="2719970" y="6280849"/>
            <a:ext cx="4114800" cy="365125"/>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da-DK">
                <a:solidFill>
                  <a:prstClr val="black">
                    <a:tint val="75000"/>
                  </a:prstClr>
                </a:solidFill>
                <a:latin typeface="Calibri" panose="020F0502020204030204"/>
              </a:rPr>
              <a:t>FOA-WIFI: Farfartil4</a:t>
            </a:r>
            <a:endParaRPr lang="da-DK" dirty="0">
              <a:solidFill>
                <a:prstClr val="black">
                  <a:tint val="75000"/>
                </a:prstClr>
              </a:solidFill>
              <a:latin typeface="Calibri" panose="020F0502020204030204"/>
            </a:endParaRPr>
          </a:p>
        </p:txBody>
      </p:sp>
    </p:spTree>
    <p:extLst>
      <p:ext uri="{BB962C8B-B14F-4D97-AF65-F5344CB8AC3E}">
        <p14:creationId xmlns:p14="http://schemas.microsoft.com/office/powerpoint/2010/main" val="891067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CC695-6826-0BC2-7F4E-94EBDCFA9F2B}"/>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5E2C4532-410F-ADC3-2ED8-C5C3C30300F5}"/>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10595298" y="133736"/>
            <a:ext cx="1437257" cy="143494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7FBEB3D6-0CF6-B3E8-503D-4E42B4C9CBC3}"/>
              </a:ext>
            </a:extLst>
          </p:cNvPr>
          <p:cNvSpPr txBox="1">
            <a:spLocks/>
          </p:cNvSpPr>
          <p:nvPr/>
        </p:nvSpPr>
        <p:spPr>
          <a:xfrm>
            <a:off x="266176" y="103986"/>
            <a:ext cx="9641107" cy="18518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a-DK" sz="6000" b="1" dirty="0">
                <a:solidFill>
                  <a:prstClr val="black"/>
                </a:solidFill>
                <a:effectLst>
                  <a:outerShdw blurRad="38100" dist="38100" dir="2700000" algn="tl">
                    <a:srgbClr val="000000">
                      <a:alpha val="43137"/>
                    </a:srgbClr>
                  </a:outerShdw>
                </a:effectLst>
                <a:latin typeface="+mn-lt"/>
              </a:rPr>
              <a:t>Kommende arrangementer </a:t>
            </a:r>
            <a:endParaRPr kumimoji="0" lang="da-DK"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a typeface="+mj-ea"/>
              <a:cs typeface="+mj-cs"/>
            </a:endParaRPr>
          </a:p>
        </p:txBody>
      </p:sp>
      <p:graphicFrame>
        <p:nvGraphicFramePr>
          <p:cNvPr id="3" name="Tabel 2">
            <a:extLst>
              <a:ext uri="{FF2B5EF4-FFF2-40B4-BE49-F238E27FC236}">
                <a16:creationId xmlns:a16="http://schemas.microsoft.com/office/drawing/2014/main" id="{9EFEFD3F-E5C5-AD81-0308-8146B009A556}"/>
              </a:ext>
            </a:extLst>
          </p:cNvPr>
          <p:cNvGraphicFramePr>
            <a:graphicFrameLocks noGrp="1"/>
          </p:cNvGraphicFramePr>
          <p:nvPr>
            <p:extLst>
              <p:ext uri="{D42A27DB-BD31-4B8C-83A1-F6EECF244321}">
                <p14:modId xmlns:p14="http://schemas.microsoft.com/office/powerpoint/2010/main" val="2326577975"/>
              </p:ext>
            </p:extLst>
          </p:nvPr>
        </p:nvGraphicFramePr>
        <p:xfrm>
          <a:off x="161091" y="1659705"/>
          <a:ext cx="11797391" cy="3248583"/>
        </p:xfrm>
        <a:graphic>
          <a:graphicData uri="http://schemas.openxmlformats.org/drawingml/2006/table">
            <a:tbl>
              <a:tblPr bandRow="1">
                <a:tableStyleId>{BDBED569-4797-4DF1-A0F4-6AAB3CD982D8}</a:tableStyleId>
              </a:tblPr>
              <a:tblGrid>
                <a:gridCol w="4373140">
                  <a:extLst>
                    <a:ext uri="{9D8B030D-6E8A-4147-A177-3AD203B41FA5}">
                      <a16:colId xmlns:a16="http://schemas.microsoft.com/office/drawing/2014/main" val="3813555504"/>
                    </a:ext>
                  </a:extLst>
                </a:gridCol>
                <a:gridCol w="7424251">
                  <a:extLst>
                    <a:ext uri="{9D8B030D-6E8A-4147-A177-3AD203B41FA5}">
                      <a16:colId xmlns:a16="http://schemas.microsoft.com/office/drawing/2014/main" val="3244661827"/>
                    </a:ext>
                  </a:extLst>
                </a:gridCol>
              </a:tblGrid>
              <a:tr h="5250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dirty="0">
                          <a:latin typeface="+mj-lt"/>
                          <a:cs typeface="Arial" panose="020B0604020202020204" pitchFamily="34" charset="0"/>
                        </a:rPr>
                        <a:t>22. September kl. 17 på arbejdermuseet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j-lt"/>
                          <a:ea typeface="+mn-ea"/>
                          <a:cs typeface="+mn-cs"/>
                        </a:rPr>
                        <a:t>Generalforsamling almenområdet </a:t>
                      </a:r>
                    </a:p>
                  </a:txBody>
                  <a:tcPr/>
                </a:tc>
                <a:extLst>
                  <a:ext uri="{0D108BD9-81ED-4DB2-BD59-A6C34878D82A}">
                    <a16:rowId xmlns:a16="http://schemas.microsoft.com/office/drawing/2014/main" val="838728337"/>
                  </a:ext>
                </a:extLst>
              </a:tr>
              <a:tr h="568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n-lt"/>
                          <a:ea typeface="+mn-ea"/>
                          <a:cs typeface="+mn-cs"/>
                        </a:rPr>
                        <a:t>25. September kl. 17 i sal A, LFS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n-lt"/>
                          <a:ea typeface="+mn-ea"/>
                          <a:cs typeface="+mn-cs"/>
                        </a:rPr>
                        <a:t>Faglig fredagsbar: En musikquiz, du ikke vidste fandtes</a:t>
                      </a:r>
                    </a:p>
                  </a:txBody>
                  <a:tcPr/>
                </a:tc>
                <a:extLst>
                  <a:ext uri="{0D108BD9-81ED-4DB2-BD59-A6C34878D82A}">
                    <a16:rowId xmlns:a16="http://schemas.microsoft.com/office/drawing/2014/main" val="3736017087"/>
                  </a:ext>
                </a:extLst>
              </a:tr>
              <a:tr h="516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j-lt"/>
                          <a:ea typeface="+mn-ea"/>
                          <a:cs typeface="+mn-cs"/>
                        </a:rPr>
                        <a:t>29. September kl. 18 </a:t>
                      </a:r>
                      <a:r>
                        <a:rPr lang="da-DK" sz="1800" b="0" i="0" kern="1200" dirty="0">
                          <a:solidFill>
                            <a:schemeClr val="tx1"/>
                          </a:solidFill>
                          <a:effectLst/>
                          <a:latin typeface="+mn-lt"/>
                          <a:ea typeface="+mn-ea"/>
                          <a:cs typeface="+mn-cs"/>
                        </a:rPr>
                        <a:t>i sal A, LFS</a:t>
                      </a:r>
                      <a:endParaRPr lang="da-DK" sz="1800" b="0" i="0" kern="1200" dirty="0">
                        <a:solidFill>
                          <a:schemeClr val="tx1"/>
                        </a:solidFill>
                        <a:effectLst/>
                        <a:latin typeface="+mj-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n-lt"/>
                          <a:ea typeface="+mn-ea"/>
                          <a:cs typeface="+mn-cs"/>
                        </a:rPr>
                        <a:t>Fra åndedræt til ro - børns nervesystem i praksis</a:t>
                      </a:r>
                    </a:p>
                  </a:txBody>
                  <a:tcPr/>
                </a:tc>
                <a:extLst>
                  <a:ext uri="{0D108BD9-81ED-4DB2-BD59-A6C34878D82A}">
                    <a16:rowId xmlns:a16="http://schemas.microsoft.com/office/drawing/2014/main" val="2615781501"/>
                  </a:ext>
                </a:extLst>
              </a:tr>
              <a:tr h="516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dirty="0">
                          <a:latin typeface="+mj-lt"/>
                          <a:cs typeface="Arial" panose="020B0604020202020204" pitchFamily="34" charset="0"/>
                        </a:rPr>
                        <a:t>2. og/eller 3. oktober kl. </a:t>
                      </a:r>
                      <a:r>
                        <a:rPr lang="da-DK" sz="1800" b="0" i="0" kern="1200" dirty="0">
                          <a:solidFill>
                            <a:schemeClr val="tx1"/>
                          </a:solidFill>
                          <a:effectLst/>
                          <a:latin typeface="+mj-lt"/>
                          <a:ea typeface="+mn-ea"/>
                          <a:cs typeface="+mn-cs"/>
                        </a:rPr>
                        <a:t>10-18 Fredericia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j-lt"/>
                          <a:ea typeface="+mn-ea"/>
                          <a:cs typeface="+mn-cs"/>
                        </a:rPr>
                        <a:t>Fagenes dage (fælles bustransport arrangeres) </a:t>
                      </a:r>
                    </a:p>
                  </a:txBody>
                  <a:tcPr/>
                </a:tc>
                <a:extLst>
                  <a:ext uri="{0D108BD9-81ED-4DB2-BD59-A6C34878D82A}">
                    <a16:rowId xmlns:a16="http://schemas.microsoft.com/office/drawing/2014/main" val="727620960"/>
                  </a:ext>
                </a:extLst>
              </a:tr>
              <a:tr h="455314">
                <a:tc>
                  <a:txBody>
                    <a:bodyPr/>
                    <a:lstStyle/>
                    <a:p>
                      <a:r>
                        <a:rPr lang="da-DK" sz="1800" dirty="0"/>
                        <a:t>20. oktober kl. 17-2 i Sal A, LFS</a:t>
                      </a:r>
                      <a:endParaRPr lang="da-DK" sz="1800" b="0" dirty="0">
                        <a:latin typeface="+mj-lt"/>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n-lt"/>
                          <a:ea typeface="+mn-ea"/>
                          <a:cs typeface="+mn-cs"/>
                        </a:rPr>
                        <a:t>Bliv klogere på </a:t>
                      </a:r>
                      <a:r>
                        <a:rPr lang="da-DK" sz="1800" b="0" i="0" kern="1200" dirty="0" err="1">
                          <a:solidFill>
                            <a:schemeClr val="tx1"/>
                          </a:solidFill>
                          <a:effectLst/>
                          <a:latin typeface="+mn-lt"/>
                          <a:ea typeface="+mn-ea"/>
                          <a:cs typeface="+mn-cs"/>
                        </a:rPr>
                        <a:t>co-teaching</a:t>
                      </a:r>
                      <a:r>
                        <a:rPr lang="da-DK" sz="1800" b="0" i="0" kern="1200" dirty="0">
                          <a:solidFill>
                            <a:schemeClr val="tx1"/>
                          </a:solidFill>
                          <a:effectLst/>
                          <a:latin typeface="+mn-lt"/>
                          <a:ea typeface="+mn-ea"/>
                          <a:cs typeface="+mn-cs"/>
                        </a:rPr>
                        <a:t> og inklusion med Micki Sonne Kaa Sunesen</a:t>
                      </a:r>
                    </a:p>
                  </a:txBody>
                  <a:tcPr/>
                </a:tc>
                <a:extLst>
                  <a:ext uri="{0D108BD9-81ED-4DB2-BD59-A6C34878D82A}">
                    <a16:rowId xmlns:a16="http://schemas.microsoft.com/office/drawing/2014/main" val="2768867981"/>
                  </a:ext>
                </a:extLst>
              </a:tr>
              <a:tr h="667441">
                <a:tc>
                  <a:txBody>
                    <a:bodyPr/>
                    <a:lstStyle/>
                    <a:p>
                      <a:r>
                        <a:rPr lang="da-DK" sz="1800" b="0" i="0" kern="1200" dirty="0">
                          <a:solidFill>
                            <a:schemeClr val="tx1"/>
                          </a:solidFill>
                          <a:effectLst/>
                          <a:latin typeface="+mn-lt"/>
                          <a:ea typeface="+mn-ea"/>
                          <a:cs typeface="+mn-cs"/>
                        </a:rPr>
                        <a:t>23.10, 30.10, 4.11, 17.11 og 24.11 </a:t>
                      </a:r>
                    </a:p>
                    <a:p>
                      <a:r>
                        <a:rPr lang="da-DK" sz="1800" b="0" i="0" kern="1200" dirty="0">
                          <a:solidFill>
                            <a:schemeClr val="tx1"/>
                          </a:solidFill>
                          <a:effectLst/>
                          <a:latin typeface="+mn-lt"/>
                          <a:ea typeface="+mn-ea"/>
                          <a:cs typeface="+mn-cs"/>
                        </a:rPr>
                        <a:t>kl. 8.30-16.00 i LFS</a:t>
                      </a:r>
                      <a:endParaRPr lang="da-DK"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tx1"/>
                          </a:solidFill>
                          <a:effectLst/>
                          <a:latin typeface="+mn-lt"/>
                          <a:ea typeface="+mn-ea"/>
                          <a:cs typeface="+mn-cs"/>
                        </a:rPr>
                        <a:t>5 dages Kursus i børns leg og den legende tilgang</a:t>
                      </a:r>
                    </a:p>
                  </a:txBody>
                  <a:tcPr/>
                </a:tc>
                <a:extLst>
                  <a:ext uri="{0D108BD9-81ED-4DB2-BD59-A6C34878D82A}">
                    <a16:rowId xmlns:a16="http://schemas.microsoft.com/office/drawing/2014/main" val="2715913721"/>
                  </a:ext>
                </a:extLst>
              </a:tr>
            </a:tbl>
          </a:graphicData>
        </a:graphic>
      </p:graphicFrame>
      <p:pic>
        <p:nvPicPr>
          <p:cNvPr id="2054" name="Picture 6">
            <a:extLst>
              <a:ext uri="{FF2B5EF4-FFF2-40B4-BE49-F238E27FC236}">
                <a16:creationId xmlns:a16="http://schemas.microsoft.com/office/drawing/2014/main" id="{6CD216F0-CBB5-C3AC-DAE1-B4EF3CB88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091" y="5680861"/>
            <a:ext cx="1853239" cy="1050169"/>
          </a:xfrm>
          <a:prstGeom prst="rect">
            <a:avLst/>
          </a:prstGeom>
          <a:noFill/>
          <a:extLst>
            <a:ext uri="{909E8E84-426E-40DD-AFC4-6F175D3DCCD1}">
              <a14:hiddenFill xmlns:a14="http://schemas.microsoft.com/office/drawing/2010/main">
                <a:solidFill>
                  <a:srgbClr val="FFFFFF"/>
                </a:solidFill>
              </a14:hiddenFill>
            </a:ext>
          </a:extLst>
        </p:spPr>
      </p:pic>
      <p:sp>
        <p:nvSpPr>
          <p:cNvPr id="4" name="Tekstfelt 3">
            <a:extLst>
              <a:ext uri="{FF2B5EF4-FFF2-40B4-BE49-F238E27FC236}">
                <a16:creationId xmlns:a16="http://schemas.microsoft.com/office/drawing/2014/main" id="{E012F311-0EC9-742A-EF35-0E0DDF20825D}"/>
              </a:ext>
            </a:extLst>
          </p:cNvPr>
          <p:cNvSpPr txBox="1"/>
          <p:nvPr/>
        </p:nvSpPr>
        <p:spPr>
          <a:xfrm>
            <a:off x="0" y="4974069"/>
            <a:ext cx="12192000" cy="369332"/>
          </a:xfrm>
          <a:prstGeom prst="rect">
            <a:avLst/>
          </a:prstGeom>
          <a:noFill/>
        </p:spPr>
        <p:txBody>
          <a:bodyPr wrap="square" rtlCol="0">
            <a:spAutoFit/>
          </a:bodyPr>
          <a:lstStyle/>
          <a:p>
            <a:pPr algn="ctr"/>
            <a:r>
              <a:rPr lang="da-DK" dirty="0"/>
              <a:t>Mere info og tilmelding til arrangementer på </a:t>
            </a:r>
            <a:r>
              <a:rPr lang="da-DK" dirty="0">
                <a:hlinkClick r:id="rId5"/>
              </a:rPr>
              <a:t>https://www.foa.dk/afdelinger/lfs/arrangementer-medlemmer</a:t>
            </a:r>
            <a:r>
              <a:rPr lang="da-DK" dirty="0"/>
              <a:t> </a:t>
            </a:r>
          </a:p>
        </p:txBody>
      </p:sp>
      <p:pic>
        <p:nvPicPr>
          <p:cNvPr id="2058" name="Picture 10">
            <a:extLst>
              <a:ext uri="{FF2B5EF4-FFF2-40B4-BE49-F238E27FC236}">
                <a16:creationId xmlns:a16="http://schemas.microsoft.com/office/drawing/2014/main" id="{64149AAF-C088-E80C-E68B-04B930746C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2931" y="5672572"/>
            <a:ext cx="1866356" cy="1051381"/>
          </a:xfrm>
          <a:prstGeom prst="rect">
            <a:avLst/>
          </a:prstGeom>
          <a:noFill/>
          <a:extLst>
            <a:ext uri="{909E8E84-426E-40DD-AFC4-6F175D3DCCD1}">
              <a14:hiddenFill xmlns:a14="http://schemas.microsoft.com/office/drawing/2010/main">
                <a:solidFill>
                  <a:srgbClr val="FFFFFF"/>
                </a:solidFill>
              </a14:hiddenFill>
            </a:ext>
          </a:extLst>
        </p:spPr>
      </p:pic>
      <p:pic>
        <p:nvPicPr>
          <p:cNvPr id="7" name="Billede 6">
            <a:extLst>
              <a:ext uri="{FF2B5EF4-FFF2-40B4-BE49-F238E27FC236}">
                <a16:creationId xmlns:a16="http://schemas.microsoft.com/office/drawing/2014/main" id="{A8DF6C07-5DE3-8FED-0E8B-D9E4B8F65AFB}"/>
              </a:ext>
            </a:extLst>
          </p:cNvPr>
          <p:cNvPicPr>
            <a:picLocks noChangeAspect="1"/>
          </p:cNvPicPr>
          <p:nvPr/>
        </p:nvPicPr>
        <p:blipFill>
          <a:blip r:embed="rId7"/>
          <a:stretch>
            <a:fillRect/>
          </a:stretch>
        </p:blipFill>
        <p:spPr>
          <a:xfrm>
            <a:off x="4136855" y="5680861"/>
            <a:ext cx="1866355" cy="1051380"/>
          </a:xfrm>
          <a:prstGeom prst="rect">
            <a:avLst/>
          </a:prstGeom>
        </p:spPr>
      </p:pic>
      <p:pic>
        <p:nvPicPr>
          <p:cNvPr id="8" name="Billede 7">
            <a:extLst>
              <a:ext uri="{FF2B5EF4-FFF2-40B4-BE49-F238E27FC236}">
                <a16:creationId xmlns:a16="http://schemas.microsoft.com/office/drawing/2014/main" id="{AC628F83-31F4-4CA2-96BD-8E4770575CB8}"/>
              </a:ext>
            </a:extLst>
          </p:cNvPr>
          <p:cNvPicPr>
            <a:picLocks noChangeAspect="1"/>
          </p:cNvPicPr>
          <p:nvPr/>
        </p:nvPicPr>
        <p:blipFill>
          <a:blip r:embed="rId8"/>
          <a:stretch>
            <a:fillRect/>
          </a:stretch>
        </p:blipFill>
        <p:spPr>
          <a:xfrm>
            <a:off x="8102504" y="5654115"/>
            <a:ext cx="1912278" cy="1077250"/>
          </a:xfrm>
          <a:prstGeom prst="rect">
            <a:avLst/>
          </a:prstGeom>
        </p:spPr>
      </p:pic>
      <p:pic>
        <p:nvPicPr>
          <p:cNvPr id="9" name="Billede 8">
            <a:extLst>
              <a:ext uri="{FF2B5EF4-FFF2-40B4-BE49-F238E27FC236}">
                <a16:creationId xmlns:a16="http://schemas.microsoft.com/office/drawing/2014/main" id="{86C4055E-49B6-C234-4669-E6FD6FCE7C26}"/>
              </a:ext>
            </a:extLst>
          </p:cNvPr>
          <p:cNvPicPr>
            <a:picLocks noChangeAspect="1"/>
          </p:cNvPicPr>
          <p:nvPr/>
        </p:nvPicPr>
        <p:blipFill>
          <a:blip r:embed="rId9"/>
          <a:stretch>
            <a:fillRect/>
          </a:stretch>
        </p:blipFill>
        <p:spPr>
          <a:xfrm>
            <a:off x="10151589" y="5657186"/>
            <a:ext cx="1894218" cy="1067077"/>
          </a:xfrm>
          <a:prstGeom prst="rect">
            <a:avLst/>
          </a:prstGeom>
        </p:spPr>
      </p:pic>
      <p:pic>
        <p:nvPicPr>
          <p:cNvPr id="10" name="Billede 9">
            <a:extLst>
              <a:ext uri="{FF2B5EF4-FFF2-40B4-BE49-F238E27FC236}">
                <a16:creationId xmlns:a16="http://schemas.microsoft.com/office/drawing/2014/main" id="{3C28317D-98AC-4F41-DA23-31FF865F66FE}"/>
              </a:ext>
            </a:extLst>
          </p:cNvPr>
          <p:cNvPicPr>
            <a:picLocks noChangeAspect="1"/>
          </p:cNvPicPr>
          <p:nvPr/>
        </p:nvPicPr>
        <p:blipFill>
          <a:blip r:embed="rId10"/>
          <a:stretch>
            <a:fillRect/>
          </a:stretch>
        </p:blipFill>
        <p:spPr>
          <a:xfrm>
            <a:off x="2160102" y="5680861"/>
            <a:ext cx="1864205" cy="1050169"/>
          </a:xfrm>
          <a:prstGeom prst="rect">
            <a:avLst/>
          </a:prstGeom>
        </p:spPr>
      </p:pic>
    </p:spTree>
    <p:extLst>
      <p:ext uri="{BB962C8B-B14F-4D97-AF65-F5344CB8AC3E}">
        <p14:creationId xmlns:p14="http://schemas.microsoft.com/office/powerpoint/2010/main" val="4109659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lede 5">
            <a:extLst>
              <a:ext uri="{FF2B5EF4-FFF2-40B4-BE49-F238E27FC236}">
                <a16:creationId xmlns:a16="http://schemas.microsoft.com/office/drawing/2014/main" id="{07DBA966-1B8D-E782-B9C4-85385F630BC1}"/>
              </a:ext>
            </a:extLst>
          </p:cNvPr>
          <p:cNvPicPr>
            <a:picLocks noChangeAspect="1"/>
          </p:cNvPicPr>
          <p:nvPr/>
        </p:nvPicPr>
        <p:blipFill>
          <a:blip r:embed="rId3"/>
          <a:srcRect l="10168" r="10168"/>
          <a:stretch>
            <a:fillRect/>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1FF2AF5-158C-2030-4715-32A98D3B0B00}"/>
              </a:ext>
            </a:extLst>
          </p:cNvPr>
          <p:cNvSpPr>
            <a:spLocks noGrp="1"/>
          </p:cNvSpPr>
          <p:nvPr>
            <p:ph type="ctrTitle"/>
          </p:nvPr>
        </p:nvSpPr>
        <p:spPr>
          <a:xfrm>
            <a:off x="838201" y="-54556"/>
            <a:ext cx="3822189" cy="1899912"/>
          </a:xfrm>
        </p:spPr>
        <p:txBody>
          <a:bodyPr vert="horz" lIns="91440" tIns="45720" rIns="91440" bIns="45720" rtlCol="0" anchor="ctr">
            <a:normAutofit/>
          </a:bodyPr>
          <a:lstStyle/>
          <a:p>
            <a:r>
              <a:rPr lang="da-DK" sz="3700" b="1" noProof="0" dirty="0"/>
              <a:t>Almenområdets </a:t>
            </a:r>
            <a:br>
              <a:rPr lang="da-DK" sz="3700" b="1" noProof="0" dirty="0"/>
            </a:br>
            <a:r>
              <a:rPr lang="da-DK" sz="3700" b="1" noProof="0" dirty="0"/>
              <a:t>generalforsamling</a:t>
            </a:r>
          </a:p>
        </p:txBody>
      </p:sp>
      <p:sp>
        <p:nvSpPr>
          <p:cNvPr id="3" name="Undertitel 2">
            <a:extLst>
              <a:ext uri="{FF2B5EF4-FFF2-40B4-BE49-F238E27FC236}">
                <a16:creationId xmlns:a16="http://schemas.microsoft.com/office/drawing/2014/main" id="{101EE5CC-3582-10B2-EB37-0EF0CD0DB77B}"/>
              </a:ext>
            </a:extLst>
          </p:cNvPr>
          <p:cNvSpPr>
            <a:spLocks noGrp="1"/>
          </p:cNvSpPr>
          <p:nvPr>
            <p:ph type="subTitle" idx="1"/>
          </p:nvPr>
        </p:nvSpPr>
        <p:spPr>
          <a:xfrm>
            <a:off x="545589" y="1545771"/>
            <a:ext cx="5921471" cy="4631192"/>
          </a:xfrm>
        </p:spPr>
        <p:txBody>
          <a:bodyPr vert="horz" lIns="91440" tIns="45720" rIns="91440" bIns="45720" rtlCol="0">
            <a:noAutofit/>
          </a:bodyPr>
          <a:lstStyle/>
          <a:p>
            <a:r>
              <a:rPr lang="da-DK" b="1" dirty="0">
                <a:effectLst>
                  <a:outerShdw blurRad="38100" dist="38100" dir="2700000" algn="tl">
                    <a:srgbClr val="000000">
                      <a:alpha val="43137"/>
                    </a:srgbClr>
                  </a:outerShdw>
                </a:effectLst>
              </a:rPr>
              <a:t>Tirsdag d</a:t>
            </a:r>
            <a:r>
              <a:rPr lang="da-DK" b="1" noProof="0" dirty="0">
                <a:effectLst>
                  <a:outerShdw blurRad="38100" dist="38100" dir="2700000" algn="tl">
                    <a:srgbClr val="000000">
                      <a:alpha val="43137"/>
                    </a:srgbClr>
                  </a:outerShdw>
                </a:effectLst>
              </a:rPr>
              <a:t>. 22/9 i arbejdermuseets festsal (</a:t>
            </a:r>
            <a:r>
              <a:rPr lang="da-DK" b="1" dirty="0">
                <a:effectLst>
                  <a:outerShdw blurRad="38100" dist="38100" dir="2700000" algn="tl">
                    <a:srgbClr val="000000">
                      <a:alpha val="43137"/>
                    </a:srgbClr>
                  </a:outerShdw>
                </a:effectLst>
              </a:rPr>
              <a:t>R</a:t>
            </a:r>
            <a:r>
              <a:rPr lang="da-DK" b="1" noProof="0" dirty="0" err="1">
                <a:effectLst>
                  <a:outerShdw blurRad="38100" dist="38100" dir="2700000" algn="tl">
                    <a:srgbClr val="000000">
                      <a:alpha val="43137"/>
                    </a:srgbClr>
                  </a:outerShdw>
                </a:effectLst>
              </a:rPr>
              <a:t>ømersgade</a:t>
            </a:r>
            <a:r>
              <a:rPr lang="da-DK" b="1" noProof="0" dirty="0">
                <a:effectLst>
                  <a:outerShdw blurRad="38100" dist="38100" dir="2700000" algn="tl">
                    <a:srgbClr val="000000">
                      <a:alpha val="43137"/>
                    </a:srgbClr>
                  </a:outerShdw>
                </a:effectLst>
              </a:rPr>
              <a:t> 22)</a:t>
            </a:r>
          </a:p>
          <a:p>
            <a:endParaRPr lang="da-DK" b="1" noProof="0" dirty="0">
              <a:effectLst>
                <a:outerShdw blurRad="38100" dist="38100" dir="2700000" algn="tl">
                  <a:srgbClr val="000000">
                    <a:alpha val="43137"/>
                  </a:srgbClr>
                </a:outerShdw>
              </a:effectLst>
            </a:endParaRPr>
          </a:p>
          <a:p>
            <a:pPr marL="342900" indent="-342900" algn="l">
              <a:lnSpc>
                <a:spcPct val="100000"/>
              </a:lnSpc>
              <a:spcBef>
                <a:spcPts val="0"/>
              </a:spcBef>
              <a:spcAft>
                <a:spcPts val="600"/>
              </a:spcAft>
              <a:buFont typeface="Arial" panose="020B0604020202020204" pitchFamily="34" charset="0"/>
              <a:buChar char="•"/>
            </a:pPr>
            <a:r>
              <a:rPr lang="da-DK" b="1" noProof="0" dirty="0"/>
              <a:t>Mad i Café &amp; Øl-</a:t>
            </a:r>
            <a:r>
              <a:rPr lang="da-DK" b="1" noProof="0" dirty="0" err="1"/>
              <a:t>halle</a:t>
            </a:r>
            <a:r>
              <a:rPr lang="da-DK" b="1" noProof="0" dirty="0"/>
              <a:t> fra kl. 17:00</a:t>
            </a:r>
          </a:p>
          <a:p>
            <a:pPr marL="342900" indent="-342900" algn="l">
              <a:lnSpc>
                <a:spcPct val="100000"/>
              </a:lnSpc>
              <a:spcBef>
                <a:spcPts val="0"/>
              </a:spcBef>
              <a:spcAft>
                <a:spcPts val="600"/>
              </a:spcAft>
              <a:buFont typeface="Arial" panose="020B0604020202020204" pitchFamily="34" charset="0"/>
              <a:buChar char="•"/>
            </a:pPr>
            <a:r>
              <a:rPr lang="da-DK" b="1" noProof="0" dirty="0"/>
              <a:t>Generalforsamling fra kl. 19:00</a:t>
            </a:r>
          </a:p>
          <a:p>
            <a:pPr marL="342900" indent="-342900" algn="l">
              <a:lnSpc>
                <a:spcPct val="100000"/>
              </a:lnSpc>
              <a:spcBef>
                <a:spcPts val="0"/>
              </a:spcBef>
              <a:spcAft>
                <a:spcPts val="600"/>
              </a:spcAft>
              <a:buFont typeface="Arial" panose="020B0604020202020204" pitchFamily="34" charset="0"/>
              <a:buChar char="•"/>
            </a:pPr>
            <a:r>
              <a:rPr lang="da-DK" b="1" noProof="0" dirty="0"/>
              <a:t>Kom til en spændende aften i det       faglige fællesskab</a:t>
            </a:r>
          </a:p>
          <a:p>
            <a:pPr marL="342900" indent="-342900" algn="l">
              <a:lnSpc>
                <a:spcPct val="100000"/>
              </a:lnSpc>
              <a:spcBef>
                <a:spcPts val="0"/>
              </a:spcBef>
              <a:spcAft>
                <a:spcPts val="600"/>
              </a:spcAft>
              <a:buFont typeface="Arial" panose="020B0604020202020204" pitchFamily="34" charset="0"/>
              <a:buChar char="•"/>
            </a:pPr>
            <a:r>
              <a:rPr lang="da-DK" b="1" noProof="0" dirty="0"/>
              <a:t>Sammen beslutter vi hvad foreningen skal kæmpe for på vores fagområde</a:t>
            </a:r>
          </a:p>
          <a:p>
            <a:pPr marL="342900" indent="-342900" algn="l">
              <a:lnSpc>
                <a:spcPct val="100000"/>
              </a:lnSpc>
              <a:spcBef>
                <a:spcPts val="0"/>
              </a:spcBef>
              <a:spcAft>
                <a:spcPts val="600"/>
              </a:spcAft>
              <a:buFont typeface="Arial" panose="020B0604020202020204" pitchFamily="34" charset="0"/>
              <a:buChar char="•"/>
            </a:pPr>
            <a:r>
              <a:rPr lang="da-DK" b="1" dirty="0"/>
              <a:t>Valg til bestyrelse og </a:t>
            </a:r>
            <a:r>
              <a:rPr lang="da-DK" b="1" dirty="0" err="1"/>
              <a:t>forperson</a:t>
            </a:r>
            <a:r>
              <a:rPr lang="da-DK" b="1" dirty="0"/>
              <a:t> samt delegerede til Repræsentantskabet </a:t>
            </a:r>
            <a:endParaRPr lang="da-DK" b="1" noProof="0" dirty="0"/>
          </a:p>
          <a:p>
            <a:pPr marL="342900" indent="-342900" algn="l">
              <a:lnSpc>
                <a:spcPct val="100000"/>
              </a:lnSpc>
              <a:spcBef>
                <a:spcPts val="0"/>
              </a:spcBef>
              <a:spcAft>
                <a:spcPts val="600"/>
              </a:spcAft>
              <a:buFont typeface="Arial" panose="020B0604020202020204" pitchFamily="34" charset="0"/>
              <a:buChar char="•"/>
            </a:pPr>
            <a:r>
              <a:rPr lang="da-DK" b="1" noProof="0" dirty="0"/>
              <a:t>Tilmelding på </a:t>
            </a:r>
            <a:r>
              <a:rPr lang="da-DK" b="1" noProof="0" dirty="0">
                <a:hlinkClick r:id="rId4"/>
              </a:rPr>
              <a:t>www.lfs.dk</a:t>
            </a:r>
            <a:r>
              <a:rPr lang="da-DK" b="1" noProof="0" dirty="0"/>
              <a:t>  </a:t>
            </a:r>
          </a:p>
        </p:txBody>
      </p:sp>
      <p:sp>
        <p:nvSpPr>
          <p:cNvPr id="4" name="Pladsholder til sidefod 3">
            <a:extLst>
              <a:ext uri="{FF2B5EF4-FFF2-40B4-BE49-F238E27FC236}">
                <a16:creationId xmlns:a16="http://schemas.microsoft.com/office/drawing/2014/main" id="{91D8C8E6-46DD-7706-1724-B4CB99A6565D}"/>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rgbClr val="FFFFFF"/>
                </a:solidFill>
                <a:latin typeface="Calibri" panose="020F0502020204030204"/>
                <a:ea typeface="+mn-ea"/>
                <a:cs typeface="+mn-cs"/>
              </a:rPr>
              <a:t>FOA-WIFI: Farfartil4</a:t>
            </a:r>
          </a:p>
        </p:txBody>
      </p:sp>
    </p:spTree>
    <p:extLst>
      <p:ext uri="{BB962C8B-B14F-4D97-AF65-F5344CB8AC3E}">
        <p14:creationId xmlns:p14="http://schemas.microsoft.com/office/powerpoint/2010/main" val="2519494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2C28E-CD6D-4DD7-92F7-6F79CEAADD6C}"/>
              </a:ext>
            </a:extLst>
          </p:cNvPr>
          <p:cNvSpPr>
            <a:spLocks noGrp="1"/>
          </p:cNvSpPr>
          <p:nvPr>
            <p:ph type="title"/>
          </p:nvPr>
        </p:nvSpPr>
        <p:spPr>
          <a:xfrm>
            <a:off x="5124626" y="504953"/>
            <a:ext cx="6387102" cy="1707884"/>
          </a:xfrm>
        </p:spPr>
        <p:txBody>
          <a:bodyPr vert="horz" lIns="91440" tIns="45720" rIns="91440" bIns="45720" rtlCol="0" anchor="ctr">
            <a:normAutofit/>
          </a:bodyPr>
          <a:lstStyle/>
          <a:p>
            <a:r>
              <a:rPr lang="en-US" sz="5400" dirty="0" err="1"/>
              <a:t>Repræsentantskabet</a:t>
            </a:r>
            <a:br>
              <a:rPr lang="en-US" dirty="0"/>
            </a:br>
            <a:r>
              <a:rPr lang="en-US" dirty="0"/>
              <a:t> 20-21. November 2026 </a:t>
            </a:r>
          </a:p>
        </p:txBody>
      </p:sp>
      <p:pic>
        <p:nvPicPr>
          <p:cNvPr id="19" name="Pladsholder til indhold 18">
            <a:extLst>
              <a:ext uri="{FF2B5EF4-FFF2-40B4-BE49-F238E27FC236}">
                <a16:creationId xmlns:a16="http://schemas.microsoft.com/office/drawing/2014/main" id="{351CCFE6-C1B7-4E2F-A20C-DBD7232BF07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87424" y="231576"/>
            <a:ext cx="4195071" cy="5742180"/>
          </a:xfrm>
          <a:prstGeom prst="rect">
            <a:avLst/>
          </a:prstGeom>
        </p:spPr>
      </p:pic>
      <p:graphicFrame>
        <p:nvGraphicFramePr>
          <p:cNvPr id="23" name="Pladsholder til indhold 3">
            <a:extLst>
              <a:ext uri="{FF2B5EF4-FFF2-40B4-BE49-F238E27FC236}">
                <a16:creationId xmlns:a16="http://schemas.microsoft.com/office/drawing/2014/main" id="{EC0A083D-7741-526E-7162-DA22B3AFFA91}"/>
              </a:ext>
            </a:extLst>
          </p:cNvPr>
          <p:cNvGraphicFramePr>
            <a:graphicFrameLocks noGrp="1"/>
          </p:cNvGraphicFramePr>
          <p:nvPr>
            <p:ph sz="half" idx="1"/>
          </p:nvPr>
        </p:nvGraphicFramePr>
        <p:xfrm>
          <a:off x="4643970" y="2384416"/>
          <a:ext cx="7348413" cy="39686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Billede 3" descr="Et billede, der indeholder tekst, Font/skrifttype, skærmbillede, Grafik&#10;&#10;Automatisk genereret beskrivelse">
            <a:extLst>
              <a:ext uri="{FF2B5EF4-FFF2-40B4-BE49-F238E27FC236}">
                <a16:creationId xmlns:a16="http://schemas.microsoft.com/office/drawing/2014/main" id="{B2FE9741-441B-143C-913D-596F93547C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7424" y="5984647"/>
            <a:ext cx="2349635" cy="736799"/>
          </a:xfrm>
          <a:prstGeom prst="rect">
            <a:avLst/>
          </a:prstGeom>
        </p:spPr>
      </p:pic>
    </p:spTree>
    <p:extLst>
      <p:ext uri="{BB962C8B-B14F-4D97-AF65-F5344CB8AC3E}">
        <p14:creationId xmlns:p14="http://schemas.microsoft.com/office/powerpoint/2010/main" val="1520571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Billede 13" descr="Et billede, der indeholder Ansigt, person, smil, portræt&#10;&#10;Automatisk genereret beskrivelse">
            <a:extLst>
              <a:ext uri="{FF2B5EF4-FFF2-40B4-BE49-F238E27FC236}">
                <a16:creationId xmlns:a16="http://schemas.microsoft.com/office/drawing/2014/main" id="{7A4B5A6F-23C6-B6D6-011F-3B20BEF7F312}"/>
              </a:ext>
            </a:extLst>
          </p:cNvPr>
          <p:cNvPicPr>
            <a:picLocks noChangeAspect="1"/>
          </p:cNvPicPr>
          <p:nvPr/>
        </p:nvPicPr>
        <p:blipFill rotWithShape="1">
          <a:blip r:embed="rId3">
            <a:extLst>
              <a:ext uri="{28A0092B-C50C-407E-A947-70E740481C1C}">
                <a14:useLocalDpi xmlns:a14="http://schemas.microsoft.com/office/drawing/2010/main" val="0"/>
              </a:ext>
            </a:extLst>
          </a:blip>
          <a:srcRect l="11366" r="9616"/>
          <a:stretch/>
        </p:blipFill>
        <p:spPr>
          <a:xfrm>
            <a:off x="20" y="10"/>
            <a:ext cx="2970445" cy="3383269"/>
          </a:xfrm>
          <a:prstGeom prst="rect">
            <a:avLst/>
          </a:prstGeom>
        </p:spPr>
      </p:pic>
      <p:pic>
        <p:nvPicPr>
          <p:cNvPr id="10" name="Billede 9" descr="Et billede, der indeholder person, tøj, Ansigt, mur&#10;&#10;Automatisk genereret beskrivelse">
            <a:extLst>
              <a:ext uri="{FF2B5EF4-FFF2-40B4-BE49-F238E27FC236}">
                <a16:creationId xmlns:a16="http://schemas.microsoft.com/office/drawing/2014/main" id="{9A66C542-E489-B255-1A7A-C2522D093BFB}"/>
              </a:ext>
            </a:extLst>
          </p:cNvPr>
          <p:cNvPicPr>
            <a:picLocks noChangeAspect="1"/>
          </p:cNvPicPr>
          <p:nvPr/>
        </p:nvPicPr>
        <p:blipFill rotWithShape="1">
          <a:blip r:embed="rId4">
            <a:extLst>
              <a:ext uri="{28A0092B-C50C-407E-A947-70E740481C1C}">
                <a14:useLocalDpi xmlns:a14="http://schemas.microsoft.com/office/drawing/2010/main" val="0"/>
              </a:ext>
            </a:extLst>
          </a:blip>
          <a:srcRect l="15935" r="25432" b="-3"/>
          <a:stretch/>
        </p:blipFill>
        <p:spPr>
          <a:xfrm>
            <a:off x="6145909" y="10"/>
            <a:ext cx="2971800" cy="3383268"/>
          </a:xfrm>
          <a:prstGeom prst="rect">
            <a:avLst/>
          </a:prstGeom>
        </p:spPr>
      </p:pic>
      <p:pic>
        <p:nvPicPr>
          <p:cNvPr id="2" name="Billede 1" descr="Et billede, der indeholder person, kvinde, indendørs, smilende&#10;&#10;Automatisk genereret beskrivelse">
            <a:extLst>
              <a:ext uri="{FF2B5EF4-FFF2-40B4-BE49-F238E27FC236}">
                <a16:creationId xmlns:a16="http://schemas.microsoft.com/office/drawing/2014/main" id="{72C24AB2-7D0B-E925-E612-C45E9F5CADAC}"/>
              </a:ext>
            </a:extLst>
          </p:cNvPr>
          <p:cNvPicPr>
            <a:picLocks noChangeAspect="1"/>
          </p:cNvPicPr>
          <p:nvPr/>
        </p:nvPicPr>
        <p:blipFill rotWithShape="1">
          <a:blip r:embed="rId5">
            <a:extLst>
              <a:ext uri="{28A0092B-C50C-407E-A947-70E740481C1C}">
                <a14:useLocalDpi xmlns:a14="http://schemas.microsoft.com/office/drawing/2010/main" val="0"/>
              </a:ext>
            </a:extLst>
          </a:blip>
          <a:srcRect l="11658" r="8412" b="3"/>
          <a:stretch/>
        </p:blipFill>
        <p:spPr>
          <a:xfrm>
            <a:off x="9220200" y="10"/>
            <a:ext cx="2971800" cy="3383268"/>
          </a:xfrm>
          <a:prstGeom prst="rect">
            <a:avLst/>
          </a:prstGeom>
        </p:spPr>
      </p:pic>
      <p:pic>
        <p:nvPicPr>
          <p:cNvPr id="24" name="Billede 23">
            <a:extLst>
              <a:ext uri="{FF2B5EF4-FFF2-40B4-BE49-F238E27FC236}">
                <a16:creationId xmlns:a16="http://schemas.microsoft.com/office/drawing/2014/main" id="{89842AFF-A6B3-F3C8-B97E-C71EAF447ADF}"/>
              </a:ext>
            </a:extLst>
          </p:cNvPr>
          <p:cNvPicPr>
            <a:picLocks noChangeAspect="1"/>
          </p:cNvPicPr>
          <p:nvPr/>
        </p:nvPicPr>
        <p:blipFill rotWithShape="1">
          <a:blip r:embed="rId6">
            <a:extLst>
              <a:ext uri="{28A0092B-C50C-407E-A947-70E740481C1C}">
                <a14:useLocalDpi xmlns:a14="http://schemas.microsoft.com/office/drawing/2010/main" val="0"/>
              </a:ext>
            </a:extLst>
          </a:blip>
          <a:srcRect t="18356" r="-2" b="28608"/>
          <a:stretch/>
        </p:blipFill>
        <p:spPr>
          <a:xfrm>
            <a:off x="-1018" y="3474720"/>
            <a:ext cx="6044438" cy="3383280"/>
          </a:xfrm>
          <a:prstGeom prst="rect">
            <a:avLst/>
          </a:prstGeom>
        </p:spPr>
      </p:pic>
      <p:sp>
        <p:nvSpPr>
          <p:cNvPr id="63" name="Rectangle 62">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955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kstfelt 7">
            <a:extLst>
              <a:ext uri="{FF2B5EF4-FFF2-40B4-BE49-F238E27FC236}">
                <a16:creationId xmlns:a16="http://schemas.microsoft.com/office/drawing/2014/main" id="{8F25D75A-063D-1E63-F867-AF947B7ACA8D}"/>
              </a:ext>
            </a:extLst>
          </p:cNvPr>
          <p:cNvSpPr txBox="1"/>
          <p:nvPr/>
        </p:nvSpPr>
        <p:spPr>
          <a:xfrm>
            <a:off x="6434403" y="4127301"/>
            <a:ext cx="5519057" cy="247228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Forretningsudvalget - FU - vælges på repræsentantskabet.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Forretningsudvalget leder LFS til dagligt under ansvar for Hovedbestyrelsen, fagområdebestyrelserne og repræsentantskabet. FU består pt. af:</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Forkvinde – Kirsten Gunvor Løth</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Næstformand – </a:t>
            </a:r>
            <a:r>
              <a:rPr lang="da-DK" sz="15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Vakant</a:t>
            </a:r>
            <a:endParaRPr kumimoji="0" lang="da-DK" sz="1500"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Kassér – Maj-Britt Kronbøl</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Forretningsudvalgsmedlem – Helle Haslund</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da-DK" sz="15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Forretningsudvalgsmedlem – Claus Reffstrup</a:t>
            </a:r>
          </a:p>
        </p:txBody>
      </p:sp>
      <p:sp>
        <p:nvSpPr>
          <p:cNvPr id="33" name="Tekstfelt 32">
            <a:extLst>
              <a:ext uri="{FF2B5EF4-FFF2-40B4-BE49-F238E27FC236}">
                <a16:creationId xmlns:a16="http://schemas.microsoft.com/office/drawing/2014/main" id="{98891F0C-5817-63E2-3081-2A3EF0419169}"/>
              </a:ext>
            </a:extLst>
          </p:cNvPr>
          <p:cNvSpPr txBox="1"/>
          <p:nvPr/>
        </p:nvSpPr>
        <p:spPr>
          <a:xfrm>
            <a:off x="6268278" y="3579880"/>
            <a:ext cx="6262126"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6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panose="020B0606030504020204" pitchFamily="34" charset="0"/>
                <a:ea typeface="Open Sans" panose="020B0606030504020204" pitchFamily="34" charset="0"/>
                <a:cs typeface="Open Sans" panose="020B0606030504020204" pitchFamily="34" charset="0"/>
              </a:rPr>
              <a:t>Forretningsudvalget (FU) 2024-2026</a:t>
            </a:r>
            <a:endParaRPr kumimoji="0" lang="da-DK" sz="2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4" name="Billede 33" descr="Et billede, der indeholder tekst, Font/skrifttype, skærmbillede, Grafik&#10;&#10;Automatisk genereret beskrivelse">
            <a:extLst>
              <a:ext uri="{FF2B5EF4-FFF2-40B4-BE49-F238E27FC236}">
                <a16:creationId xmlns:a16="http://schemas.microsoft.com/office/drawing/2014/main" id="{F36D58E4-BDB2-3E23-7675-D83DB6BB2B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86301" y="6277253"/>
            <a:ext cx="1556681" cy="488145"/>
          </a:xfrm>
          <a:prstGeom prst="rect">
            <a:avLst/>
          </a:prstGeom>
        </p:spPr>
      </p:pic>
      <p:pic>
        <p:nvPicPr>
          <p:cNvPr id="5" name="Billede 4" descr="Spørgsmålstegn Billeder – Gennemse 627,444 stockfotos ...">
            <a:extLst>
              <a:ext uri="{FF2B5EF4-FFF2-40B4-BE49-F238E27FC236}">
                <a16:creationId xmlns:a16="http://schemas.microsoft.com/office/drawing/2014/main" id="{8F1D2868-D8DA-CCEC-1DFC-1B6828C5216C}"/>
              </a:ext>
            </a:extLst>
          </p:cNvPr>
          <p:cNvPicPr>
            <a:picLocks noChangeAspect="1"/>
          </p:cNvPicPr>
          <p:nvPr/>
        </p:nvPicPr>
        <p:blipFill>
          <a:blip r:embed="rId8"/>
          <a:stretch>
            <a:fillRect/>
          </a:stretch>
        </p:blipFill>
        <p:spPr>
          <a:xfrm>
            <a:off x="3042496" y="0"/>
            <a:ext cx="2970445" cy="3383278"/>
          </a:xfrm>
          <a:prstGeom prst="rect">
            <a:avLst/>
          </a:prstGeom>
        </p:spPr>
      </p:pic>
    </p:spTree>
    <p:extLst>
      <p:ext uri="{BB962C8B-B14F-4D97-AF65-F5344CB8AC3E}">
        <p14:creationId xmlns:p14="http://schemas.microsoft.com/office/powerpoint/2010/main" val="27076891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F4B550-B22A-9DE2-B950-156F33500061}"/>
              </a:ext>
            </a:extLst>
          </p:cNvPr>
          <p:cNvSpPr>
            <a:spLocks noGrp="1"/>
          </p:cNvSpPr>
          <p:nvPr>
            <p:ph type="ctrTitle"/>
          </p:nvPr>
        </p:nvSpPr>
        <p:spPr>
          <a:xfrm>
            <a:off x="1524000" y="429769"/>
            <a:ext cx="7409688" cy="1170432"/>
          </a:xfrm>
        </p:spPr>
        <p:txBody>
          <a:bodyPr>
            <a:normAutofit/>
          </a:bodyPr>
          <a:lstStyle/>
          <a:p>
            <a:r>
              <a:rPr lang="da-DK" sz="7200" b="1" dirty="0">
                <a:effectLst>
                  <a:outerShdw blurRad="38100" dist="38100" dir="2700000" algn="tl">
                    <a:srgbClr val="000000">
                      <a:alpha val="43137"/>
                    </a:srgbClr>
                  </a:outerShdw>
                </a:effectLst>
              </a:rPr>
              <a:t>FTR-Valg</a:t>
            </a:r>
          </a:p>
        </p:txBody>
      </p:sp>
      <p:pic>
        <p:nvPicPr>
          <p:cNvPr id="4" name="Billede 3">
            <a:extLst>
              <a:ext uri="{FF2B5EF4-FFF2-40B4-BE49-F238E27FC236}">
                <a16:creationId xmlns:a16="http://schemas.microsoft.com/office/drawing/2014/main" id="{4655C9C3-4570-3B4A-74E7-6A455EA39B84}"/>
              </a:ext>
            </a:extLst>
          </p:cNvPr>
          <p:cNvPicPr>
            <a:picLocks noChangeAspect="1"/>
          </p:cNvPicPr>
          <p:nvPr/>
        </p:nvPicPr>
        <p:blipFill>
          <a:blip r:embed="rId3"/>
          <a:stretch>
            <a:fillRect/>
          </a:stretch>
        </p:blipFill>
        <p:spPr>
          <a:xfrm>
            <a:off x="9619405" y="258997"/>
            <a:ext cx="1914310" cy="1914310"/>
          </a:xfrm>
          <a:prstGeom prst="rect">
            <a:avLst/>
          </a:prstGeom>
        </p:spPr>
      </p:pic>
      <p:sp>
        <p:nvSpPr>
          <p:cNvPr id="3" name="Undertitel 2">
            <a:extLst>
              <a:ext uri="{FF2B5EF4-FFF2-40B4-BE49-F238E27FC236}">
                <a16:creationId xmlns:a16="http://schemas.microsoft.com/office/drawing/2014/main" id="{F924B42A-E057-8274-8870-C9F7BF40982E}"/>
              </a:ext>
            </a:extLst>
          </p:cNvPr>
          <p:cNvSpPr>
            <a:spLocks noGrp="1"/>
          </p:cNvSpPr>
          <p:nvPr>
            <p:ph type="subTitle" idx="1"/>
          </p:nvPr>
        </p:nvSpPr>
        <p:spPr>
          <a:xfrm>
            <a:off x="110836" y="1520325"/>
            <a:ext cx="11221193" cy="1170432"/>
          </a:xfrm>
        </p:spPr>
        <p:txBody>
          <a:bodyPr>
            <a:noAutofit/>
          </a:bodyPr>
          <a:lstStyle/>
          <a:p>
            <a:r>
              <a:rPr lang="da-DK" sz="4000" b="1" dirty="0"/>
              <a:t>Mandag d. 19. oktober </a:t>
            </a:r>
          </a:p>
          <a:p>
            <a:r>
              <a:rPr lang="da-DK" sz="4000" b="1" dirty="0"/>
              <a:t>kl. 8.30-9.30</a:t>
            </a:r>
          </a:p>
          <a:p>
            <a:r>
              <a:rPr lang="da-DK" sz="4000" dirty="0"/>
              <a:t>Infomøde om FTR-rollen onsdag d. 7.10 kl. 17.30</a:t>
            </a:r>
          </a:p>
          <a:p>
            <a:endParaRPr lang="da-DK" sz="4000" b="1" dirty="0"/>
          </a:p>
        </p:txBody>
      </p:sp>
      <p:sp>
        <p:nvSpPr>
          <p:cNvPr id="8" name="Tekstfelt 7">
            <a:extLst>
              <a:ext uri="{FF2B5EF4-FFF2-40B4-BE49-F238E27FC236}">
                <a16:creationId xmlns:a16="http://schemas.microsoft.com/office/drawing/2014/main" id="{6A4C3A3C-AB4C-F0F3-BBF7-2F498955ED98}"/>
              </a:ext>
            </a:extLst>
          </p:cNvPr>
          <p:cNvSpPr txBox="1"/>
          <p:nvPr/>
        </p:nvSpPr>
        <p:spPr>
          <a:xfrm>
            <a:off x="5417532" y="5706403"/>
            <a:ext cx="2622495" cy="646331"/>
          </a:xfrm>
          <a:prstGeom prst="rect">
            <a:avLst/>
          </a:prstGeom>
          <a:noFill/>
        </p:spPr>
        <p:txBody>
          <a:bodyPr wrap="square">
            <a:spAutoFit/>
          </a:bodyPr>
          <a:lstStyle/>
          <a:p>
            <a:pPr algn="ctr"/>
            <a:r>
              <a:rPr lang="da-DK" dirty="0"/>
              <a:t>Nanna Mikkelsen</a:t>
            </a:r>
          </a:p>
          <a:p>
            <a:pPr algn="ctr"/>
            <a:r>
              <a:rPr lang="da-DK" dirty="0"/>
              <a:t>Genopstiller</a:t>
            </a:r>
          </a:p>
        </p:txBody>
      </p:sp>
      <p:sp>
        <p:nvSpPr>
          <p:cNvPr id="16" name="Tekstfelt 15">
            <a:extLst>
              <a:ext uri="{FF2B5EF4-FFF2-40B4-BE49-F238E27FC236}">
                <a16:creationId xmlns:a16="http://schemas.microsoft.com/office/drawing/2014/main" id="{EBF7F547-5385-3FEE-0B1F-62709B1CE167}"/>
              </a:ext>
            </a:extLst>
          </p:cNvPr>
          <p:cNvSpPr txBox="1"/>
          <p:nvPr/>
        </p:nvSpPr>
        <p:spPr>
          <a:xfrm>
            <a:off x="8308158" y="5781900"/>
            <a:ext cx="2622493" cy="646331"/>
          </a:xfrm>
          <a:prstGeom prst="rect">
            <a:avLst/>
          </a:prstGeom>
          <a:noFill/>
        </p:spPr>
        <p:txBody>
          <a:bodyPr wrap="square">
            <a:spAutoFit/>
          </a:bodyPr>
          <a:lstStyle/>
          <a:p>
            <a:pPr algn="ctr"/>
            <a:r>
              <a:rPr lang="da-DK" dirty="0"/>
              <a:t>Michala Toftager Bovien</a:t>
            </a:r>
          </a:p>
          <a:p>
            <a:pPr algn="ctr"/>
            <a:r>
              <a:rPr lang="da-DK" dirty="0"/>
              <a:t>Genopstiller</a:t>
            </a:r>
          </a:p>
        </p:txBody>
      </p:sp>
      <p:pic>
        <p:nvPicPr>
          <p:cNvPr id="9" name="Billede 8">
            <a:extLst>
              <a:ext uri="{FF2B5EF4-FFF2-40B4-BE49-F238E27FC236}">
                <a16:creationId xmlns:a16="http://schemas.microsoft.com/office/drawing/2014/main" id="{52446698-7CCD-8A2B-7C0E-5BE12ED6AC28}"/>
              </a:ext>
            </a:extLst>
          </p:cNvPr>
          <p:cNvPicPr>
            <a:picLocks noChangeAspect="1"/>
          </p:cNvPicPr>
          <p:nvPr/>
        </p:nvPicPr>
        <p:blipFill>
          <a:blip r:embed="rId4"/>
          <a:stretch>
            <a:fillRect/>
          </a:stretch>
        </p:blipFill>
        <p:spPr>
          <a:xfrm>
            <a:off x="5944949" y="3623538"/>
            <a:ext cx="1524132" cy="2091109"/>
          </a:xfrm>
          <a:prstGeom prst="rect">
            <a:avLst/>
          </a:prstGeom>
        </p:spPr>
      </p:pic>
      <p:pic>
        <p:nvPicPr>
          <p:cNvPr id="12" name="Billede 11">
            <a:extLst>
              <a:ext uri="{FF2B5EF4-FFF2-40B4-BE49-F238E27FC236}">
                <a16:creationId xmlns:a16="http://schemas.microsoft.com/office/drawing/2014/main" id="{6138B466-C94F-38D8-4EAA-517DCD79600F}"/>
              </a:ext>
            </a:extLst>
          </p:cNvPr>
          <p:cNvPicPr>
            <a:picLocks noChangeAspect="1"/>
          </p:cNvPicPr>
          <p:nvPr/>
        </p:nvPicPr>
        <p:blipFill>
          <a:blip r:embed="rId5"/>
          <a:stretch>
            <a:fillRect/>
          </a:stretch>
        </p:blipFill>
        <p:spPr>
          <a:xfrm>
            <a:off x="8990001" y="3685520"/>
            <a:ext cx="1621611" cy="2078916"/>
          </a:xfrm>
          <a:prstGeom prst="rect">
            <a:avLst/>
          </a:prstGeom>
        </p:spPr>
      </p:pic>
      <p:pic>
        <p:nvPicPr>
          <p:cNvPr id="15" name="Billede 14">
            <a:extLst>
              <a:ext uri="{FF2B5EF4-FFF2-40B4-BE49-F238E27FC236}">
                <a16:creationId xmlns:a16="http://schemas.microsoft.com/office/drawing/2014/main" id="{4EF32996-154B-98E2-4EB2-B460D6989E9F}"/>
              </a:ext>
            </a:extLst>
          </p:cNvPr>
          <p:cNvPicPr>
            <a:picLocks noChangeAspect="1"/>
          </p:cNvPicPr>
          <p:nvPr/>
        </p:nvPicPr>
        <p:blipFill>
          <a:blip r:embed="rId6"/>
          <a:stretch>
            <a:fillRect/>
          </a:stretch>
        </p:blipFill>
        <p:spPr>
          <a:xfrm rot="1007513">
            <a:off x="245315" y="3530807"/>
            <a:ext cx="4017850" cy="22913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Pladsholder til sidefod 4">
            <a:extLst>
              <a:ext uri="{FF2B5EF4-FFF2-40B4-BE49-F238E27FC236}">
                <a16:creationId xmlns:a16="http://schemas.microsoft.com/office/drawing/2014/main" id="{9222A968-170B-21F1-87B3-3DA2A8422FD5}"/>
              </a:ext>
            </a:extLst>
          </p:cNvPr>
          <p:cNvSpPr>
            <a:spLocks noGrp="1"/>
          </p:cNvSpPr>
          <p:nvPr>
            <p:ph type="ftr" sz="quarter" idx="11"/>
          </p:nvPr>
        </p:nvSpPr>
        <p:spPr/>
        <p:txBody>
          <a:bodyPr/>
          <a:lstStyle/>
          <a:p>
            <a:r>
              <a:rPr lang="da-DK" dirty="0"/>
              <a:t>FOA-WIFI: Farfartil4</a:t>
            </a:r>
          </a:p>
        </p:txBody>
      </p:sp>
    </p:spTree>
    <p:extLst>
      <p:ext uri="{BB962C8B-B14F-4D97-AF65-F5344CB8AC3E}">
        <p14:creationId xmlns:p14="http://schemas.microsoft.com/office/powerpoint/2010/main" val="1544490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0256D-3975-73D5-DB17-4C40B5C912CE}"/>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3B2D2356-76FC-AEBF-D77D-A5B9E436DFB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10246348" y="96547"/>
            <a:ext cx="1741844" cy="1739047"/>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2" name="Titel 1">
            <a:extLst>
              <a:ext uri="{FF2B5EF4-FFF2-40B4-BE49-F238E27FC236}">
                <a16:creationId xmlns:a16="http://schemas.microsoft.com/office/drawing/2014/main" id="{3E2C2903-AD58-9F20-7669-9F35FA84C0DC}"/>
              </a:ext>
            </a:extLst>
          </p:cNvPr>
          <p:cNvSpPr txBox="1">
            <a:spLocks/>
          </p:cNvSpPr>
          <p:nvPr/>
        </p:nvSpPr>
        <p:spPr>
          <a:xfrm>
            <a:off x="456919" y="526307"/>
            <a:ext cx="1026038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endParaRPr lang="da-DK" sz="4400" dirty="0">
              <a:solidFill>
                <a:srgbClr val="000000"/>
              </a:solidFill>
              <a:effectLst/>
              <a:ea typeface="Calibri" panose="020F0502020204030204" pitchFamily="34" charset="0"/>
              <a:cs typeface="Arial" panose="020B0604020202020204" pitchFamily="34" charset="0"/>
            </a:endParaRPr>
          </a:p>
        </p:txBody>
      </p:sp>
      <p:sp>
        <p:nvSpPr>
          <p:cNvPr id="14" name="Pladsholder til indhold 2">
            <a:extLst>
              <a:ext uri="{FF2B5EF4-FFF2-40B4-BE49-F238E27FC236}">
                <a16:creationId xmlns:a16="http://schemas.microsoft.com/office/drawing/2014/main" id="{E847436B-92BB-4B74-34A9-C6E100F8A9F8}"/>
              </a:ext>
            </a:extLst>
          </p:cNvPr>
          <p:cNvSpPr txBox="1">
            <a:spLocks/>
          </p:cNvSpPr>
          <p:nvPr/>
        </p:nvSpPr>
        <p:spPr>
          <a:xfrm>
            <a:off x="309283" y="3257434"/>
            <a:ext cx="8386661" cy="213752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buNone/>
            </a:pPr>
            <a:endParaRPr kumimoji="0" lang="da-DK" sz="2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2" name="Pladsholder til sidefod 1">
            <a:extLst>
              <a:ext uri="{FF2B5EF4-FFF2-40B4-BE49-F238E27FC236}">
                <a16:creationId xmlns:a16="http://schemas.microsoft.com/office/drawing/2014/main" id="{2D390C9A-5A55-EF9D-17A1-73BF1FD7957F}"/>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
        <p:nvSpPr>
          <p:cNvPr id="9" name="Titel 1">
            <a:extLst>
              <a:ext uri="{FF2B5EF4-FFF2-40B4-BE49-F238E27FC236}">
                <a16:creationId xmlns:a16="http://schemas.microsoft.com/office/drawing/2014/main" id="{1D786167-B248-63A9-C7C4-25CA0D0CFBA1}"/>
              </a:ext>
            </a:extLst>
          </p:cNvPr>
          <p:cNvSpPr txBox="1">
            <a:spLocks/>
          </p:cNvSpPr>
          <p:nvPr/>
        </p:nvSpPr>
        <p:spPr>
          <a:xfrm>
            <a:off x="667511" y="526307"/>
            <a:ext cx="9578837" cy="2724496"/>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kumimoji="0" lang="da-DK" sz="9300" b="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rPr>
              <a:t>Arbejdsmiljøkonference</a:t>
            </a:r>
          </a:p>
          <a:p>
            <a:pPr algn="ctr">
              <a:defRPr/>
            </a:pPr>
            <a:r>
              <a:rPr kumimoji="0" lang="da-DK" sz="6900" b="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rPr>
              <a:t> </a:t>
            </a:r>
          </a:p>
          <a:p>
            <a:pPr algn="ctr">
              <a:defRPr/>
            </a:pPr>
            <a:r>
              <a:rPr kumimoji="0" lang="da-DK" sz="3800" u="none" strike="noStrike" kern="1200" cap="none" spc="0" normalizeH="0" baseline="0" noProof="0" dirty="0">
                <a:ln>
                  <a:noFill/>
                </a:ln>
                <a:solidFill>
                  <a:prstClr val="black"/>
                </a:solidFill>
                <a:uLnTx/>
                <a:uFillTx/>
                <a:latin typeface="+mn-lt"/>
              </a:rPr>
              <a:t>f</a:t>
            </a:r>
            <a:r>
              <a:rPr lang="da-DK" sz="3800" dirty="0">
                <a:latin typeface="+mn-lt"/>
              </a:rPr>
              <a:t>or tillidsrepræsentanter, arbejdsmiljørepræsentanter </a:t>
            </a:r>
          </a:p>
          <a:p>
            <a:pPr algn="ctr">
              <a:defRPr/>
            </a:pPr>
            <a:r>
              <a:rPr lang="da-DK" sz="3800" dirty="0">
                <a:latin typeface="+mn-lt"/>
              </a:rPr>
              <a:t>og ledere.</a:t>
            </a:r>
          </a:p>
          <a:p>
            <a:pPr algn="ctr">
              <a:defRPr/>
            </a:pPr>
            <a:endParaRPr lang="da-DK" sz="3800" b="1" dirty="0">
              <a:effectLst>
                <a:outerShdw blurRad="38100" dist="38100" dir="2700000" algn="tl">
                  <a:srgbClr val="000000">
                    <a:alpha val="43137"/>
                  </a:srgbClr>
                </a:outerShdw>
              </a:effectLst>
              <a:latin typeface="+mn-lt"/>
            </a:endParaRPr>
          </a:p>
          <a:p>
            <a:pPr lvl="0" algn="ctr">
              <a:defRPr/>
            </a:pPr>
            <a:r>
              <a:rPr lang="da-DK" sz="6400" b="1" u="sng" dirty="0">
                <a:solidFill>
                  <a:prstClr val="black"/>
                </a:solidFill>
                <a:effectLst>
                  <a:outerShdw blurRad="38100" dist="38100" dir="2700000" algn="tl">
                    <a:srgbClr val="000000">
                      <a:alpha val="43137"/>
                    </a:srgbClr>
                  </a:outerShdw>
                </a:effectLst>
                <a:latin typeface="+mn-lt"/>
              </a:rPr>
              <a:t>T</a:t>
            </a:r>
            <a:r>
              <a:rPr kumimoji="0" lang="da-DK" sz="6400" b="1" u="sng"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mn-lt"/>
              </a:rPr>
              <a:t>irsdag</a:t>
            </a:r>
            <a:r>
              <a:rPr kumimoji="0" lang="da-DK" sz="6400" b="1"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rPr>
              <a:t> d. 27. oktober 2026 kl. 9 – 15.15</a:t>
            </a:r>
          </a:p>
          <a:p>
            <a:pPr lvl="0" algn="ctr">
              <a:defRPr/>
            </a:pPr>
            <a:r>
              <a:rPr kumimoji="0" lang="da-DK" sz="4200" strike="noStrike" kern="1200" cap="none" spc="0" normalizeH="0" baseline="0" noProof="0" dirty="0">
                <a:ln>
                  <a:noFill/>
                </a:ln>
                <a:solidFill>
                  <a:prstClr val="black"/>
                </a:solidFill>
                <a:uLnTx/>
                <a:uFillTx/>
                <a:latin typeface="+mn-lt"/>
              </a:rPr>
              <a:t>(morgenmad fra kl. 8, og sandwichs til frokost)</a:t>
            </a:r>
          </a:p>
          <a:p>
            <a:pPr lvl="0">
              <a:defRPr/>
            </a:pPr>
            <a:endParaRPr kumimoji="0" lang="da-DK" b="1"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endParaRPr>
          </a:p>
          <a:p>
            <a:pPr lvl="0" algn="ctr">
              <a:defRPr/>
            </a:pPr>
            <a:r>
              <a:rPr kumimoji="0" lang="da-DK" b="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n-lt"/>
              </a:rPr>
              <a:t> </a:t>
            </a:r>
            <a:r>
              <a:rPr lang="da-DK" b="1" dirty="0">
                <a:solidFill>
                  <a:prstClr val="black"/>
                </a:solidFill>
                <a:latin typeface="+mn-lt"/>
              </a:rPr>
              <a:t>Sted: Nørrebrohallen, Nørrebrogade 208, 2200 Kbh. N</a:t>
            </a:r>
            <a:endParaRPr kumimoji="0" lang="da-DK" b="1" u="none" strike="noStrike" kern="1200" cap="none" spc="0" normalizeH="0" baseline="0" noProof="0" dirty="0">
              <a:ln>
                <a:noFill/>
              </a:ln>
              <a:solidFill>
                <a:prstClr val="black"/>
              </a:solidFill>
              <a:uLnTx/>
              <a:uFillTx/>
              <a:latin typeface="+mn-lt"/>
            </a:endParaRPr>
          </a:p>
        </p:txBody>
      </p:sp>
      <p:sp>
        <p:nvSpPr>
          <p:cNvPr id="3" name="Tekstfelt 2">
            <a:extLst>
              <a:ext uri="{FF2B5EF4-FFF2-40B4-BE49-F238E27FC236}">
                <a16:creationId xmlns:a16="http://schemas.microsoft.com/office/drawing/2014/main" id="{802E8A4C-9D50-257E-E5F9-EA4608F330E4}"/>
              </a:ext>
            </a:extLst>
          </p:cNvPr>
          <p:cNvSpPr txBox="1"/>
          <p:nvPr/>
        </p:nvSpPr>
        <p:spPr>
          <a:xfrm>
            <a:off x="667511" y="3429000"/>
            <a:ext cx="9692641" cy="1384995"/>
          </a:xfrm>
          <a:prstGeom prst="rect">
            <a:avLst/>
          </a:prstGeom>
          <a:noFill/>
        </p:spPr>
        <p:txBody>
          <a:bodyPr wrap="square" rtlCol="0">
            <a:spAutoFit/>
          </a:bodyPr>
          <a:lstStyle/>
          <a:p>
            <a:pPr algn="ctr"/>
            <a:endParaRPr lang="da-DK" sz="2400" b="1" dirty="0">
              <a:ea typeface="Calibri Light" panose="020F0302020204030204" pitchFamily="34" charset="0"/>
              <a:cs typeface="Calibri Light" panose="020F0302020204030204" pitchFamily="34" charset="0"/>
            </a:endParaRPr>
          </a:p>
          <a:p>
            <a:endParaRPr lang="da-DK" sz="2400" dirty="0"/>
          </a:p>
          <a:p>
            <a:pPr algn="ctr"/>
            <a:r>
              <a:rPr lang="da-DK" dirty="0"/>
              <a:t>Oplægsholdere:</a:t>
            </a:r>
          </a:p>
          <a:p>
            <a:pPr algn="ctr"/>
            <a:r>
              <a:rPr lang="da-DK" dirty="0"/>
              <a:t>Christian Groes, Bo Vestergaard og to </a:t>
            </a:r>
            <a:r>
              <a:rPr lang="da-DK" dirty="0" err="1"/>
              <a:t>konsulente</a:t>
            </a:r>
            <a:r>
              <a:rPr lang="da-DK" dirty="0"/>
              <a:t> </a:t>
            </a:r>
            <a:endParaRPr lang="da-DK" sz="2400" dirty="0"/>
          </a:p>
        </p:txBody>
      </p:sp>
      <p:pic>
        <p:nvPicPr>
          <p:cNvPr id="4" name="Billede 3">
            <a:extLst>
              <a:ext uri="{FF2B5EF4-FFF2-40B4-BE49-F238E27FC236}">
                <a16:creationId xmlns:a16="http://schemas.microsoft.com/office/drawing/2014/main" id="{05290C83-C2F8-59C2-4113-51F0AB8055A6}"/>
              </a:ext>
            </a:extLst>
          </p:cNvPr>
          <p:cNvPicPr>
            <a:picLocks noChangeAspect="1"/>
          </p:cNvPicPr>
          <p:nvPr/>
        </p:nvPicPr>
        <p:blipFill>
          <a:blip r:embed="rId4"/>
          <a:srcRect l="5290" r="13936"/>
          <a:stretch>
            <a:fillRect/>
          </a:stretch>
        </p:blipFill>
        <p:spPr>
          <a:xfrm>
            <a:off x="2467126" y="5552664"/>
            <a:ext cx="1478440" cy="1028413"/>
          </a:xfrm>
          <a:prstGeom prst="rect">
            <a:avLst/>
          </a:prstGeom>
        </p:spPr>
      </p:pic>
      <p:pic>
        <p:nvPicPr>
          <p:cNvPr id="6" name="Billede 5">
            <a:extLst>
              <a:ext uri="{FF2B5EF4-FFF2-40B4-BE49-F238E27FC236}">
                <a16:creationId xmlns:a16="http://schemas.microsoft.com/office/drawing/2014/main" id="{7BB47EF3-FDA8-A914-3986-BA01A56B2A11}"/>
              </a:ext>
            </a:extLst>
          </p:cNvPr>
          <p:cNvPicPr>
            <a:picLocks noChangeAspect="1"/>
          </p:cNvPicPr>
          <p:nvPr/>
        </p:nvPicPr>
        <p:blipFill>
          <a:blip r:embed="rId5"/>
          <a:srcRect l="9951" t="2202" r="15573"/>
          <a:stretch>
            <a:fillRect/>
          </a:stretch>
        </p:blipFill>
        <p:spPr>
          <a:xfrm>
            <a:off x="667511" y="5552663"/>
            <a:ext cx="1478440" cy="1028413"/>
          </a:xfrm>
          <a:prstGeom prst="rect">
            <a:avLst/>
          </a:prstGeom>
        </p:spPr>
      </p:pic>
      <p:pic>
        <p:nvPicPr>
          <p:cNvPr id="7" name="Billede 6">
            <a:extLst>
              <a:ext uri="{FF2B5EF4-FFF2-40B4-BE49-F238E27FC236}">
                <a16:creationId xmlns:a16="http://schemas.microsoft.com/office/drawing/2014/main" id="{21EDA1F3-1A2C-8E42-66FC-4ECDFBB09D73}"/>
              </a:ext>
            </a:extLst>
          </p:cNvPr>
          <p:cNvPicPr>
            <a:picLocks noChangeAspect="1"/>
          </p:cNvPicPr>
          <p:nvPr/>
        </p:nvPicPr>
        <p:blipFill>
          <a:blip r:embed="rId6"/>
          <a:stretch>
            <a:fillRect/>
          </a:stretch>
        </p:blipFill>
        <p:spPr>
          <a:xfrm>
            <a:off x="6096000" y="5573157"/>
            <a:ext cx="3398505" cy="964686"/>
          </a:xfrm>
          <a:prstGeom prst="rect">
            <a:avLst/>
          </a:prstGeom>
        </p:spPr>
      </p:pic>
      <p:pic>
        <p:nvPicPr>
          <p:cNvPr id="11" name="Billede 10">
            <a:extLst>
              <a:ext uri="{FF2B5EF4-FFF2-40B4-BE49-F238E27FC236}">
                <a16:creationId xmlns:a16="http://schemas.microsoft.com/office/drawing/2014/main" id="{071A9A8A-1D0C-6C7F-5C79-5D1CA34AED15}"/>
              </a:ext>
            </a:extLst>
          </p:cNvPr>
          <p:cNvPicPr>
            <a:picLocks noChangeAspect="1"/>
          </p:cNvPicPr>
          <p:nvPr/>
        </p:nvPicPr>
        <p:blipFill>
          <a:blip r:embed="rId7">
            <a:extLst>
              <a:ext uri="{28A0092B-C50C-407E-A947-70E740481C1C}">
                <a14:useLocalDpi xmlns:a14="http://schemas.microsoft.com/office/drawing/2010/main" val="0"/>
              </a:ext>
            </a:extLst>
          </a:blip>
          <a:srcRect b="8484"/>
          <a:stretch>
            <a:fillRect/>
          </a:stretch>
        </p:blipFill>
        <p:spPr>
          <a:xfrm>
            <a:off x="1072376" y="158446"/>
            <a:ext cx="8186822" cy="5296999"/>
          </a:xfrm>
          <a:prstGeom prst="rect">
            <a:avLst/>
          </a:prstGeom>
        </p:spPr>
      </p:pic>
    </p:spTree>
    <p:extLst>
      <p:ext uri="{BB962C8B-B14F-4D97-AF65-F5344CB8AC3E}">
        <p14:creationId xmlns:p14="http://schemas.microsoft.com/office/powerpoint/2010/main" val="3849489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223CDC-DD8E-10BA-E251-14540B5E2B37}"/>
              </a:ext>
            </a:extLst>
          </p:cNvPr>
          <p:cNvSpPr>
            <a:spLocks noGrp="1"/>
          </p:cNvSpPr>
          <p:nvPr>
            <p:ph type="title"/>
          </p:nvPr>
        </p:nvSpPr>
        <p:spPr>
          <a:xfrm>
            <a:off x="1018416" y="1815556"/>
            <a:ext cx="10515600" cy="839513"/>
          </a:xfrm>
        </p:spPr>
        <p:txBody>
          <a:bodyPr>
            <a:normAutofit fontScale="90000"/>
          </a:bodyPr>
          <a:lstStyle/>
          <a:p>
            <a:pPr algn="ctr"/>
            <a:r>
              <a:rPr lang="da-DK" sz="4000" dirty="0"/>
              <a:t>På TR-møderne i oktober bliver I undervist i at arbejde i og med FOA-modellen. </a:t>
            </a:r>
            <a:endParaRPr lang="da-DK" sz="4000" dirty="0">
              <a:effectLst>
                <a:outerShdw blurRad="38100" dist="38100" dir="2700000" algn="tl">
                  <a:srgbClr val="000000">
                    <a:alpha val="43137"/>
                  </a:srgbClr>
                </a:outerShdw>
              </a:effectLst>
            </a:endParaRPr>
          </a:p>
        </p:txBody>
      </p:sp>
      <p:pic>
        <p:nvPicPr>
          <p:cNvPr id="4" name="Pladsholder til indhold 5" descr="Et billede, der indeholder tekst, Font/skrifttype, skærmbillede, design&#10;&#10;Indhold genereret af kunstig intelligens kan være forkert.">
            <a:extLst>
              <a:ext uri="{FF2B5EF4-FFF2-40B4-BE49-F238E27FC236}">
                <a16:creationId xmlns:a16="http://schemas.microsoft.com/office/drawing/2014/main" id="{D5033013-BC80-4737-79B9-2FA5951257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2162" y="4285344"/>
            <a:ext cx="5752505" cy="2042361"/>
          </a:xfrm>
          <a:prstGeom prst="rect">
            <a:avLst/>
          </a:prstGeom>
        </p:spPr>
      </p:pic>
      <p:sp>
        <p:nvSpPr>
          <p:cNvPr id="12" name="Tekstfelt 11">
            <a:extLst>
              <a:ext uri="{FF2B5EF4-FFF2-40B4-BE49-F238E27FC236}">
                <a16:creationId xmlns:a16="http://schemas.microsoft.com/office/drawing/2014/main" id="{5B8E4931-62B4-5F57-1646-CCA632268C4D}"/>
              </a:ext>
            </a:extLst>
          </p:cNvPr>
          <p:cNvSpPr txBox="1"/>
          <p:nvPr/>
        </p:nvSpPr>
        <p:spPr>
          <a:xfrm>
            <a:off x="9187319" y="241778"/>
            <a:ext cx="2874311" cy="307777"/>
          </a:xfrm>
          <a:prstGeom prst="rect">
            <a:avLst/>
          </a:prstGeom>
          <a:noFill/>
        </p:spPr>
        <p:txBody>
          <a:bodyPr wrap="square" rtlCol="0">
            <a:spAutoFit/>
          </a:bodyPr>
          <a:lstStyle/>
          <a:p>
            <a:r>
              <a:rPr lang="da-DK" sz="1400" dirty="0">
                <a:solidFill>
                  <a:schemeClr val="bg1"/>
                </a:solidFill>
              </a:rPr>
              <a:t>Velkomst og indledning</a:t>
            </a:r>
          </a:p>
        </p:txBody>
      </p:sp>
      <p:pic>
        <p:nvPicPr>
          <p:cNvPr id="6" name="Pladsholder til indhold 4" descr="Et billede, der indeholder tegneserie, skitse, tegning, clipart&#10;&#10;AI-genereret indhold kan være ukorrekt.">
            <a:extLst>
              <a:ext uri="{FF2B5EF4-FFF2-40B4-BE49-F238E27FC236}">
                <a16:creationId xmlns:a16="http://schemas.microsoft.com/office/drawing/2014/main" id="{E54E2F42-B351-97A9-982D-D2E908990EE5}"/>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79878" b="52947"/>
          <a:stretch>
            <a:fillRect/>
          </a:stretch>
        </p:blipFill>
        <p:spPr>
          <a:xfrm>
            <a:off x="9554274" y="3873439"/>
            <a:ext cx="2327745" cy="2552159"/>
          </a:xfrm>
          <a:prstGeom prst="rect">
            <a:avLst/>
          </a:prstGeom>
        </p:spPr>
      </p:pic>
      <p:sp>
        <p:nvSpPr>
          <p:cNvPr id="8" name="Tekstfelt 7">
            <a:extLst>
              <a:ext uri="{FF2B5EF4-FFF2-40B4-BE49-F238E27FC236}">
                <a16:creationId xmlns:a16="http://schemas.microsoft.com/office/drawing/2014/main" id="{EF2FF56F-10D7-1E22-F096-A03181DD04AC}"/>
              </a:ext>
            </a:extLst>
          </p:cNvPr>
          <p:cNvSpPr txBox="1"/>
          <p:nvPr/>
        </p:nvSpPr>
        <p:spPr>
          <a:xfrm>
            <a:off x="2789488" y="3139346"/>
            <a:ext cx="6973455" cy="661720"/>
          </a:xfrm>
          <a:prstGeom prst="rect">
            <a:avLst/>
          </a:prstGeom>
          <a:noFill/>
          <a:ln w="38100">
            <a:solidFill>
              <a:schemeClr val="tx1"/>
            </a:solidFill>
          </a:ln>
        </p:spPr>
        <p:txBody>
          <a:bodyPr wrap="square" rtlCol="0">
            <a:spAutoFit/>
          </a:bodyPr>
          <a:lstStyle/>
          <a:p>
            <a:pPr algn="ctr"/>
            <a:r>
              <a:rPr lang="da-DK" sz="3700" dirty="0">
                <a:solidFill>
                  <a:schemeClr val="accent1"/>
                </a:solidFill>
                <a:effectLst>
                  <a:outerShdw blurRad="38100" dist="38100" dir="2700000" algn="tl">
                    <a:srgbClr val="000000">
                      <a:alpha val="43137"/>
                    </a:srgbClr>
                  </a:outerShdw>
                </a:effectLst>
              </a:rPr>
              <a:t>Tag meget gerne computer med</a:t>
            </a:r>
            <a:endParaRPr lang="da-DK" sz="3700" dirty="0">
              <a:solidFill>
                <a:schemeClr val="accent1"/>
              </a:solidFill>
            </a:endParaRPr>
          </a:p>
        </p:txBody>
      </p:sp>
      <p:pic>
        <p:nvPicPr>
          <p:cNvPr id="10" name="Billede 9">
            <a:extLst>
              <a:ext uri="{FF2B5EF4-FFF2-40B4-BE49-F238E27FC236}">
                <a16:creationId xmlns:a16="http://schemas.microsoft.com/office/drawing/2014/main" id="{C1033D27-26DE-3E93-9AA0-22EF716AF3D6}"/>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r="-8" b="152"/>
          <a:stretch/>
        </p:blipFill>
        <p:spPr>
          <a:xfrm>
            <a:off x="10624474" y="241778"/>
            <a:ext cx="1287668" cy="1285600"/>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3" name="Pladsholder til sidefod 1">
            <a:extLst>
              <a:ext uri="{FF2B5EF4-FFF2-40B4-BE49-F238E27FC236}">
                <a16:creationId xmlns:a16="http://schemas.microsoft.com/office/drawing/2014/main" id="{78CC7317-F2E0-9CC1-8DF9-3D4B73CCC920}"/>
              </a:ext>
            </a:extLst>
          </p:cNvPr>
          <p:cNvSpPr>
            <a:spLocks noGrp="1"/>
          </p:cNvSpPr>
          <p:nvPr>
            <p:ph type="ftr" sz="quarter" idx="11"/>
          </p:nvPr>
        </p:nvSpPr>
        <p:spPr>
          <a:xfrm>
            <a:off x="2719970" y="6280849"/>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38427437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Grafik 83" descr="Mand, der bærer en skjorte">
            <a:extLst>
              <a:ext uri="{FF2B5EF4-FFF2-40B4-BE49-F238E27FC236}">
                <a16:creationId xmlns:a16="http://schemas.microsoft.com/office/drawing/2014/main" id="{A67B6C83-DD1E-2C9A-7275-5528779179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1251847" flipH="1">
            <a:off x="9976244" y="1833256"/>
            <a:ext cx="1612137" cy="3074125"/>
          </a:xfrm>
          <a:prstGeom prst="rect">
            <a:avLst/>
          </a:prstGeom>
        </p:spPr>
      </p:pic>
      <p:pic>
        <p:nvPicPr>
          <p:cNvPr id="51" name="Grafik 50" descr="Kvinde, der bærer en kulør">
            <a:extLst>
              <a:ext uri="{FF2B5EF4-FFF2-40B4-BE49-F238E27FC236}">
                <a16:creationId xmlns:a16="http://schemas.microsoft.com/office/drawing/2014/main" id="{AA529CA9-415E-9ABC-9AA5-206A5CD81822}"/>
              </a:ext>
            </a:extLst>
          </p:cNvPr>
          <p:cNvPicPr>
            <a:picLocks noChangeAspect="1"/>
          </p:cNvPicPr>
          <p:nvPr/>
        </p:nvPicPr>
        <p:blipFill>
          <a:blip>
            <a:extLst>
              <a:ext uri="{96DAC541-7B7A-43D3-8B79-37D633B846F1}">
                <asvg:svgBlip xmlns:asvg="http://schemas.microsoft.com/office/drawing/2016/SVG/main" r:embed="rId4"/>
              </a:ext>
            </a:extLst>
          </a:blip>
          <a:srcRect r="30523"/>
          <a:stretch>
            <a:fillRect/>
          </a:stretch>
        </p:blipFill>
        <p:spPr>
          <a:xfrm>
            <a:off x="627995" y="1360151"/>
            <a:ext cx="1308815" cy="3417507"/>
          </a:xfrm>
          <a:prstGeom prst="rect">
            <a:avLst/>
          </a:prstGeom>
        </p:spPr>
      </p:pic>
      <p:pic>
        <p:nvPicPr>
          <p:cNvPr id="15" name="Grafik 14" descr="Kvinde, der holder en bærbar computer">
            <a:extLst>
              <a:ext uri="{FF2B5EF4-FFF2-40B4-BE49-F238E27FC236}">
                <a16:creationId xmlns:a16="http://schemas.microsoft.com/office/drawing/2014/main" id="{B8DA977C-C910-8AC5-EAA5-6079DF3FE41D}"/>
              </a:ext>
            </a:extLst>
          </p:cNvPr>
          <p:cNvPicPr>
            <a:picLocks noChangeAspect="1"/>
          </p:cNvPicPr>
          <p:nvPr/>
        </p:nvPicPr>
        <p:blipFill>
          <a:blip>
            <a:extLst>
              <a:ext uri="{96DAC541-7B7A-43D3-8B79-37D633B846F1}">
                <asvg:svgBlip xmlns:asvg="http://schemas.microsoft.com/office/drawing/2016/SVG/main" r:embed="rId5"/>
              </a:ext>
            </a:extLst>
          </a:blip>
          <a:srcRect t="40376"/>
          <a:stretch>
            <a:fillRect/>
          </a:stretch>
        </p:blipFill>
        <p:spPr>
          <a:xfrm>
            <a:off x="1753270" y="1830551"/>
            <a:ext cx="1336570" cy="994608"/>
          </a:xfrm>
          <a:prstGeom prst="rect">
            <a:avLst/>
          </a:prstGeom>
        </p:spPr>
      </p:pic>
      <p:pic>
        <p:nvPicPr>
          <p:cNvPr id="5" name="Grafik 4" descr="Kvinde i sort ugh">
            <a:extLst>
              <a:ext uri="{FF2B5EF4-FFF2-40B4-BE49-F238E27FC236}">
                <a16:creationId xmlns:a16="http://schemas.microsoft.com/office/drawing/2014/main" id="{A1898DDF-A30B-D726-B5CA-CC0F204C0BD8}"/>
              </a:ext>
            </a:extLst>
          </p:cNvPr>
          <p:cNvPicPr>
            <a:picLocks noChangeAspect="1"/>
          </p:cNvPicPr>
          <p:nvPr/>
        </p:nvPicPr>
        <p:blipFill>
          <a:blip>
            <a:extLst>
              <a:ext uri="{96DAC541-7B7A-43D3-8B79-37D633B846F1}">
                <asvg:svgBlip xmlns:asvg="http://schemas.microsoft.com/office/drawing/2016/SVG/main" r:embed="rId6"/>
              </a:ext>
            </a:extLst>
          </a:blip>
          <a:srcRect t="82828"/>
          <a:stretch>
            <a:fillRect/>
          </a:stretch>
        </p:blipFill>
        <p:spPr>
          <a:xfrm flipH="1">
            <a:off x="9217273" y="4274184"/>
            <a:ext cx="1501156" cy="578773"/>
          </a:xfrm>
          <a:prstGeom prst="rect">
            <a:avLst/>
          </a:prstGeom>
        </p:spPr>
      </p:pic>
      <p:pic>
        <p:nvPicPr>
          <p:cNvPr id="7" name="Grafik 6" descr="Kvinde, der løfter finger">
            <a:extLst>
              <a:ext uri="{FF2B5EF4-FFF2-40B4-BE49-F238E27FC236}">
                <a16:creationId xmlns:a16="http://schemas.microsoft.com/office/drawing/2014/main" id="{3A734065-D4CA-6435-093A-316E2E894B5F}"/>
              </a:ext>
            </a:extLst>
          </p:cNvPr>
          <p:cNvPicPr>
            <a:picLocks noChangeAspect="1"/>
          </p:cNvPicPr>
          <p:nvPr/>
        </p:nvPicPr>
        <p:blipFill>
          <a:blip>
            <a:extLst>
              <a:ext uri="{96DAC541-7B7A-43D3-8B79-37D633B846F1}">
                <asvg:svgBlip xmlns:asvg="http://schemas.microsoft.com/office/drawing/2016/SVG/main" r:embed="rId7"/>
              </a:ext>
            </a:extLst>
          </a:blip>
          <a:srcRect l="3827" t="-551" r="29348"/>
          <a:stretch>
            <a:fillRect/>
          </a:stretch>
        </p:blipFill>
        <p:spPr>
          <a:xfrm flipH="1">
            <a:off x="5794330" y="2953072"/>
            <a:ext cx="1153014" cy="3585586"/>
          </a:xfrm>
          <a:prstGeom prst="rect">
            <a:avLst/>
          </a:prstGeom>
        </p:spPr>
      </p:pic>
      <p:pic>
        <p:nvPicPr>
          <p:cNvPr id="11" name="Grafik 10" descr="Kvinde med ponytail hår">
            <a:extLst>
              <a:ext uri="{FF2B5EF4-FFF2-40B4-BE49-F238E27FC236}">
                <a16:creationId xmlns:a16="http://schemas.microsoft.com/office/drawing/2014/main" id="{BABE075C-BE8C-7CEC-0AFF-C292E7B7A35C}"/>
              </a:ext>
            </a:extLst>
          </p:cNvPr>
          <p:cNvPicPr>
            <a:picLocks noChangeAspect="1"/>
          </p:cNvPicPr>
          <p:nvPr/>
        </p:nvPicPr>
        <p:blipFill>
          <a:blip>
            <a:extLst>
              <a:ext uri="{96DAC541-7B7A-43D3-8B79-37D633B846F1}">
                <asvg:svgBlip xmlns:asvg="http://schemas.microsoft.com/office/drawing/2016/SVG/main" r:embed="rId8"/>
              </a:ext>
            </a:extLst>
          </a:blip>
          <a:srcRect t="41298"/>
          <a:stretch>
            <a:fillRect/>
          </a:stretch>
        </p:blipFill>
        <p:spPr>
          <a:xfrm>
            <a:off x="1457270" y="2733306"/>
            <a:ext cx="1695648" cy="1894053"/>
          </a:xfrm>
          <a:prstGeom prst="rect">
            <a:avLst/>
          </a:prstGeom>
        </p:spPr>
      </p:pic>
      <p:pic>
        <p:nvPicPr>
          <p:cNvPr id="27" name="Grafik 26" descr="Kvinde, der vink ende med hånd">
            <a:extLst>
              <a:ext uri="{FF2B5EF4-FFF2-40B4-BE49-F238E27FC236}">
                <a16:creationId xmlns:a16="http://schemas.microsoft.com/office/drawing/2014/main" id="{00BF2C28-7858-E123-37E0-DD2CDC2288C0}"/>
              </a:ext>
            </a:extLst>
          </p:cNvPr>
          <p:cNvPicPr>
            <a:picLocks noChangeAspect="1"/>
          </p:cNvPicPr>
          <p:nvPr/>
        </p:nvPicPr>
        <p:blipFill>
          <a:blip>
            <a:extLst>
              <a:ext uri="{96DAC541-7B7A-43D3-8B79-37D633B846F1}">
                <asvg:svgBlip xmlns:asvg="http://schemas.microsoft.com/office/drawing/2016/SVG/main" r:embed="rId9"/>
              </a:ext>
            </a:extLst>
          </a:blip>
          <a:srcRect r="72457" b="57633"/>
          <a:stretch>
            <a:fillRect/>
          </a:stretch>
        </p:blipFill>
        <p:spPr>
          <a:xfrm rot="16478267">
            <a:off x="5016932" y="3915004"/>
            <a:ext cx="329686" cy="438117"/>
          </a:xfrm>
          <a:prstGeom prst="rect">
            <a:avLst/>
          </a:prstGeom>
        </p:spPr>
      </p:pic>
      <p:pic>
        <p:nvPicPr>
          <p:cNvPr id="29" name="Grafik 28" descr="Forhåret kvinde">
            <a:extLst>
              <a:ext uri="{FF2B5EF4-FFF2-40B4-BE49-F238E27FC236}">
                <a16:creationId xmlns:a16="http://schemas.microsoft.com/office/drawing/2014/main" id="{4EEB5B35-DBF3-7F68-1461-5088F7A5FC3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771415" y="3036113"/>
            <a:ext cx="719036" cy="631154"/>
          </a:xfrm>
          <a:prstGeom prst="rect">
            <a:avLst/>
          </a:prstGeom>
        </p:spPr>
      </p:pic>
      <p:pic>
        <p:nvPicPr>
          <p:cNvPr id="39" name="Grafik 38" descr="Rektangel tegn med håndtag">
            <a:extLst>
              <a:ext uri="{FF2B5EF4-FFF2-40B4-BE49-F238E27FC236}">
                <a16:creationId xmlns:a16="http://schemas.microsoft.com/office/drawing/2014/main" id="{99665C0F-B6EC-64BE-0BB3-870CB3CDD0A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10698" y="2830499"/>
            <a:ext cx="1457325" cy="1876425"/>
          </a:xfrm>
          <a:prstGeom prst="rect">
            <a:avLst/>
          </a:prstGeom>
        </p:spPr>
      </p:pic>
      <p:pic>
        <p:nvPicPr>
          <p:cNvPr id="55" name="Grafik 54" descr="Kvinde, der hæver en hånd">
            <a:extLst>
              <a:ext uri="{FF2B5EF4-FFF2-40B4-BE49-F238E27FC236}">
                <a16:creationId xmlns:a16="http://schemas.microsoft.com/office/drawing/2014/main" id="{9CECAB09-90A9-4231-29DF-E07C507EC791}"/>
              </a:ext>
            </a:extLst>
          </p:cNvPr>
          <p:cNvPicPr>
            <a:picLocks noChangeAspect="1"/>
          </p:cNvPicPr>
          <p:nvPr/>
        </p:nvPicPr>
        <p:blipFill>
          <a:blip>
            <a:extLst>
              <a:ext uri="{96DAC541-7B7A-43D3-8B79-37D633B846F1}">
                <asvg:svgBlip xmlns:asvg="http://schemas.microsoft.com/office/drawing/2016/SVG/main" r:embed="rId12"/>
              </a:ext>
            </a:extLst>
          </a:blip>
          <a:srcRect t="32655" b="10082"/>
          <a:stretch>
            <a:fillRect/>
          </a:stretch>
        </p:blipFill>
        <p:spPr>
          <a:xfrm flipH="1">
            <a:off x="8878177" y="2733306"/>
            <a:ext cx="1651073" cy="1629670"/>
          </a:xfrm>
          <a:prstGeom prst="rect">
            <a:avLst/>
          </a:prstGeom>
        </p:spPr>
      </p:pic>
      <p:grpSp>
        <p:nvGrpSpPr>
          <p:cNvPr id="73" name="Grafik 58" descr="Kvinde, der vink ende en hånd">
            <a:extLst>
              <a:ext uri="{FF2B5EF4-FFF2-40B4-BE49-F238E27FC236}">
                <a16:creationId xmlns:a16="http://schemas.microsoft.com/office/drawing/2014/main" id="{6300A96B-1B85-5432-2C80-98720B48B1C6}"/>
              </a:ext>
            </a:extLst>
          </p:cNvPr>
          <p:cNvGrpSpPr/>
          <p:nvPr/>
        </p:nvGrpSpPr>
        <p:grpSpPr>
          <a:xfrm>
            <a:off x="3437329" y="3332043"/>
            <a:ext cx="1262930" cy="3297913"/>
            <a:chOff x="4357718" y="3297545"/>
            <a:chExt cx="1161267" cy="3171363"/>
          </a:xfrm>
        </p:grpSpPr>
        <p:sp>
          <p:nvSpPr>
            <p:cNvPr id="74" name="Kombinationstegning: figur 73">
              <a:extLst>
                <a:ext uri="{FF2B5EF4-FFF2-40B4-BE49-F238E27FC236}">
                  <a16:creationId xmlns:a16="http://schemas.microsoft.com/office/drawing/2014/main" id="{C484C92C-4E0C-BAF9-9DD1-5B1F43E9B6AA}"/>
                </a:ext>
              </a:extLst>
            </p:cNvPr>
            <p:cNvSpPr/>
            <p:nvPr/>
          </p:nvSpPr>
          <p:spPr>
            <a:xfrm>
              <a:off x="4393701" y="3302321"/>
              <a:ext cx="1120919" cy="3157029"/>
            </a:xfrm>
            <a:custGeom>
              <a:avLst/>
              <a:gdLst>
                <a:gd name="connsiteX0" fmla="*/ 376983 w 1120919"/>
                <a:gd name="connsiteY0" fmla="*/ 240402 h 3157029"/>
                <a:gd name="connsiteX1" fmla="*/ 320021 w 1120919"/>
                <a:gd name="connsiteY1" fmla="*/ 202259 h 3157029"/>
                <a:gd name="connsiteX2" fmla="*/ 271795 w 1120919"/>
                <a:gd name="connsiteY2" fmla="*/ 20528 h 3157029"/>
                <a:gd name="connsiteX3" fmla="*/ 263294 w 1120919"/>
                <a:gd name="connsiteY3" fmla="*/ 122932 h 3157029"/>
                <a:gd name="connsiteX4" fmla="*/ 265184 w 1120919"/>
                <a:gd name="connsiteY4" fmla="*/ 155269 h 3157029"/>
                <a:gd name="connsiteX5" fmla="*/ 240067 w 1120919"/>
                <a:gd name="connsiteY5" fmla="*/ 97331 h 3157029"/>
                <a:gd name="connsiteX6" fmla="*/ 216563 w 1120919"/>
                <a:gd name="connsiteY6" fmla="*/ 3 h 3157029"/>
                <a:gd name="connsiteX7" fmla="*/ 202930 w 1120919"/>
                <a:gd name="connsiteY7" fmla="*/ 28312 h 3157029"/>
                <a:gd name="connsiteX8" fmla="*/ 198133 w 1120919"/>
                <a:gd name="connsiteY8" fmla="*/ 29669 h 3157029"/>
                <a:gd name="connsiteX9" fmla="*/ 174789 w 1120919"/>
                <a:gd name="connsiteY9" fmla="*/ 25331 h 3157029"/>
                <a:gd name="connsiteX10" fmla="*/ 169597 w 1120919"/>
                <a:gd name="connsiteY10" fmla="*/ 115060 h 3157029"/>
                <a:gd name="connsiteX11" fmla="*/ 165624 w 1120919"/>
                <a:gd name="connsiteY11" fmla="*/ 115761 h 3157029"/>
                <a:gd name="connsiteX12" fmla="*/ 136282 w 1120919"/>
                <a:gd name="connsiteY12" fmla="*/ 92787 h 3157029"/>
                <a:gd name="connsiteX13" fmla="*/ 148194 w 1120919"/>
                <a:gd name="connsiteY13" fmla="*/ 187060 h 3157029"/>
                <a:gd name="connsiteX14" fmla="*/ 192253 w 1120919"/>
                <a:gd name="connsiteY14" fmla="*/ 280486 h 3157029"/>
                <a:gd name="connsiteX15" fmla="*/ 223510 w 1120919"/>
                <a:gd name="connsiteY15" fmla="*/ 376478 h 3157029"/>
                <a:gd name="connsiteX16" fmla="*/ 79681 w 1120919"/>
                <a:gd name="connsiteY16" fmla="*/ 579236 h 3157029"/>
                <a:gd name="connsiteX17" fmla="*/ 22316 w 1120919"/>
                <a:gd name="connsiteY17" fmla="*/ 755883 h 3157029"/>
                <a:gd name="connsiteX18" fmla="*/ 160676 w 1120919"/>
                <a:gd name="connsiteY18" fmla="*/ 786744 h 3157029"/>
                <a:gd name="connsiteX19" fmla="*/ 266847 w 1120919"/>
                <a:gd name="connsiteY19" fmla="*/ 658274 h 3157029"/>
                <a:gd name="connsiteX20" fmla="*/ 272240 w 1120919"/>
                <a:gd name="connsiteY20" fmla="*/ 658141 h 3157029"/>
                <a:gd name="connsiteX21" fmla="*/ 340165 w 1120919"/>
                <a:gd name="connsiteY21" fmla="*/ 1036151 h 3157029"/>
                <a:gd name="connsiteX22" fmla="*/ 292140 w 1120919"/>
                <a:gd name="connsiteY22" fmla="*/ 1263174 h 3157029"/>
                <a:gd name="connsiteX23" fmla="*/ 298760 w 1120919"/>
                <a:gd name="connsiteY23" fmla="*/ 1272293 h 3157029"/>
                <a:gd name="connsiteX24" fmla="*/ 328841 w 1120919"/>
                <a:gd name="connsiteY24" fmla="*/ 1278719 h 3157029"/>
                <a:gd name="connsiteX25" fmla="*/ 357158 w 1120919"/>
                <a:gd name="connsiteY25" fmla="*/ 1523715 h 3157029"/>
                <a:gd name="connsiteX26" fmla="*/ 534757 w 1120919"/>
                <a:gd name="connsiteY26" fmla="*/ 1938001 h 3157029"/>
                <a:gd name="connsiteX27" fmla="*/ 537797 w 1120919"/>
                <a:gd name="connsiteY27" fmla="*/ 1958209 h 3157029"/>
                <a:gd name="connsiteX28" fmla="*/ 508212 w 1120919"/>
                <a:gd name="connsiteY28" fmla="*/ 2520399 h 3157029"/>
                <a:gd name="connsiteX29" fmla="*/ 420093 w 1120919"/>
                <a:gd name="connsiteY29" fmla="*/ 2724381 h 3157029"/>
                <a:gd name="connsiteX30" fmla="*/ 372506 w 1120919"/>
                <a:gd name="connsiteY30" fmla="*/ 2875574 h 3157029"/>
                <a:gd name="connsiteX31" fmla="*/ 377798 w 1120919"/>
                <a:gd name="connsiteY31" fmla="*/ 2883705 h 3157029"/>
                <a:gd name="connsiteX32" fmla="*/ 321256 w 1120919"/>
                <a:gd name="connsiteY32" fmla="*/ 3047463 h 3157029"/>
                <a:gd name="connsiteX33" fmla="*/ 404502 w 1120919"/>
                <a:gd name="connsiteY33" fmla="*/ 3089892 h 3157029"/>
                <a:gd name="connsiteX34" fmla="*/ 645203 w 1120919"/>
                <a:gd name="connsiteY34" fmla="*/ 3153423 h 3157029"/>
                <a:gd name="connsiteX35" fmla="*/ 678695 w 1120919"/>
                <a:gd name="connsiteY35" fmla="*/ 3113273 h 3157029"/>
                <a:gd name="connsiteX36" fmla="*/ 733171 w 1120919"/>
                <a:gd name="connsiteY36" fmla="*/ 3111583 h 3157029"/>
                <a:gd name="connsiteX37" fmla="*/ 910290 w 1120919"/>
                <a:gd name="connsiteY37" fmla="*/ 3097366 h 3157029"/>
                <a:gd name="connsiteX38" fmla="*/ 867592 w 1120919"/>
                <a:gd name="connsiteY38" fmla="*/ 3059931 h 3157029"/>
                <a:gd name="connsiteX39" fmla="*/ 756523 w 1120919"/>
                <a:gd name="connsiteY39" fmla="*/ 3020519 h 3157029"/>
                <a:gd name="connsiteX40" fmla="*/ 640919 w 1120919"/>
                <a:gd name="connsiteY40" fmla="*/ 2884679 h 3157029"/>
                <a:gd name="connsiteX41" fmla="*/ 648429 w 1120919"/>
                <a:gd name="connsiteY41" fmla="*/ 2883948 h 3157029"/>
                <a:gd name="connsiteX42" fmla="*/ 664431 w 1120919"/>
                <a:gd name="connsiteY42" fmla="*/ 2867518 h 3157029"/>
                <a:gd name="connsiteX43" fmla="*/ 678687 w 1120919"/>
                <a:gd name="connsiteY43" fmla="*/ 2653288 h 3157029"/>
                <a:gd name="connsiteX44" fmla="*/ 947386 w 1120919"/>
                <a:gd name="connsiteY44" fmla="*/ 2244734 h 3157029"/>
                <a:gd name="connsiteX45" fmla="*/ 868843 w 1120919"/>
                <a:gd name="connsiteY45" fmla="*/ 1860918 h 3157029"/>
                <a:gd name="connsiteX46" fmla="*/ 975745 w 1120919"/>
                <a:gd name="connsiteY46" fmla="*/ 1604634 h 3157029"/>
                <a:gd name="connsiteX47" fmla="*/ 980205 w 1120919"/>
                <a:gd name="connsiteY47" fmla="*/ 1604192 h 3157029"/>
                <a:gd name="connsiteX48" fmla="*/ 997334 w 1120919"/>
                <a:gd name="connsiteY48" fmla="*/ 1639495 h 3157029"/>
                <a:gd name="connsiteX49" fmla="*/ 990647 w 1120919"/>
                <a:gd name="connsiteY49" fmla="*/ 1682522 h 3157029"/>
                <a:gd name="connsiteX50" fmla="*/ 1009018 w 1120919"/>
                <a:gd name="connsiteY50" fmla="*/ 1762712 h 3157029"/>
                <a:gd name="connsiteX51" fmla="*/ 970117 w 1120919"/>
                <a:gd name="connsiteY51" fmla="*/ 1813279 h 3157029"/>
                <a:gd name="connsiteX52" fmla="*/ 1017066 w 1120919"/>
                <a:gd name="connsiteY52" fmla="*/ 1789877 h 3157029"/>
                <a:gd name="connsiteX53" fmla="*/ 1023047 w 1120919"/>
                <a:gd name="connsiteY53" fmla="*/ 1794296 h 3157029"/>
                <a:gd name="connsiteX54" fmla="*/ 1006935 w 1120919"/>
                <a:gd name="connsiteY54" fmla="*/ 1814983 h 3157029"/>
                <a:gd name="connsiteX55" fmla="*/ 973326 w 1120919"/>
                <a:gd name="connsiteY55" fmla="*/ 1838246 h 3157029"/>
                <a:gd name="connsiteX56" fmla="*/ 989059 w 1120919"/>
                <a:gd name="connsiteY56" fmla="*/ 1846258 h 3157029"/>
                <a:gd name="connsiteX57" fmla="*/ 1009388 w 1120919"/>
                <a:gd name="connsiteY57" fmla="*/ 1856255 h 3157029"/>
                <a:gd name="connsiteX58" fmla="*/ 1018712 w 1120919"/>
                <a:gd name="connsiteY58" fmla="*/ 1859324 h 3157029"/>
                <a:gd name="connsiteX59" fmla="*/ 1030842 w 1120919"/>
                <a:gd name="connsiteY59" fmla="*/ 1870184 h 3157029"/>
                <a:gd name="connsiteX60" fmla="*/ 1082353 w 1120919"/>
                <a:gd name="connsiteY60" fmla="*/ 1856830 h 3157029"/>
                <a:gd name="connsiteX61" fmla="*/ 1115198 w 1120919"/>
                <a:gd name="connsiteY61" fmla="*/ 1811309 h 3157029"/>
                <a:gd name="connsiteX62" fmla="*/ 1118726 w 1120919"/>
                <a:gd name="connsiteY62" fmla="*/ 1714424 h 3157029"/>
                <a:gd name="connsiteX63" fmla="*/ 1072776 w 1120919"/>
                <a:gd name="connsiteY63" fmla="*/ 1619346 h 3157029"/>
                <a:gd name="connsiteX64" fmla="*/ 1004801 w 1120919"/>
                <a:gd name="connsiteY64" fmla="*/ 1386620 h 3157029"/>
                <a:gd name="connsiteX65" fmla="*/ 1006851 w 1120919"/>
                <a:gd name="connsiteY65" fmla="*/ 1327996 h 3157029"/>
                <a:gd name="connsiteX66" fmla="*/ 970394 w 1120919"/>
                <a:gd name="connsiteY66" fmla="*/ 1074649 h 3157029"/>
                <a:gd name="connsiteX67" fmla="*/ 914171 w 1120919"/>
                <a:gd name="connsiteY67" fmla="*/ 758642 h 3157029"/>
                <a:gd name="connsiteX68" fmla="*/ 975207 w 1120919"/>
                <a:gd name="connsiteY68" fmla="*/ 719665 h 3157029"/>
                <a:gd name="connsiteX69" fmla="*/ 917582 w 1120919"/>
                <a:gd name="connsiteY69" fmla="*/ 526315 h 3157029"/>
                <a:gd name="connsiteX70" fmla="*/ 833025 w 1120919"/>
                <a:gd name="connsiteY70" fmla="*/ 420362 h 3157029"/>
                <a:gd name="connsiteX71" fmla="*/ 700796 w 1120919"/>
                <a:gd name="connsiteY71" fmla="*/ 353991 h 3157029"/>
                <a:gd name="connsiteX72" fmla="*/ 710364 w 1120919"/>
                <a:gd name="connsiteY72" fmla="*/ 302324 h 3157029"/>
                <a:gd name="connsiteX73" fmla="*/ 661777 w 1120919"/>
                <a:gd name="connsiteY73" fmla="*/ 202524 h 3157029"/>
                <a:gd name="connsiteX74" fmla="*/ 542300 w 1120919"/>
                <a:gd name="connsiteY74" fmla="*/ 213901 h 3157029"/>
                <a:gd name="connsiteX75" fmla="*/ 538251 w 1120919"/>
                <a:gd name="connsiteY75" fmla="*/ 317515 h 3157029"/>
                <a:gd name="connsiteX76" fmla="*/ 404040 w 1120919"/>
                <a:gd name="connsiteY76" fmla="*/ 323587 h 3157029"/>
                <a:gd name="connsiteX77" fmla="*/ 414045 w 1120919"/>
                <a:gd name="connsiteY77" fmla="*/ 257887 h 3157029"/>
                <a:gd name="connsiteX78" fmla="*/ 441993 w 1120919"/>
                <a:gd name="connsiteY78" fmla="*/ 175064 h 3157029"/>
                <a:gd name="connsiteX79" fmla="*/ 408173 w 1120919"/>
                <a:gd name="connsiteY79" fmla="*/ 163149 h 3157029"/>
                <a:gd name="connsiteX80" fmla="*/ 376983 w 1120919"/>
                <a:gd name="connsiteY80" fmla="*/ 240402 h 315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120919" h="3157029">
                  <a:moveTo>
                    <a:pt x="376983" y="240402"/>
                  </a:moveTo>
                  <a:cubicBezTo>
                    <a:pt x="376983" y="240402"/>
                    <a:pt x="347397" y="265833"/>
                    <a:pt x="320021" y="202259"/>
                  </a:cubicBezTo>
                  <a:cubicBezTo>
                    <a:pt x="293963" y="141753"/>
                    <a:pt x="291376" y="13032"/>
                    <a:pt x="271795" y="20528"/>
                  </a:cubicBezTo>
                  <a:cubicBezTo>
                    <a:pt x="255339" y="26822"/>
                    <a:pt x="260035" y="85010"/>
                    <a:pt x="263294" y="122932"/>
                  </a:cubicBezTo>
                  <a:cubicBezTo>
                    <a:pt x="264756" y="139953"/>
                    <a:pt x="267452" y="153041"/>
                    <a:pt x="265184" y="155269"/>
                  </a:cubicBezTo>
                  <a:cubicBezTo>
                    <a:pt x="262269" y="158125"/>
                    <a:pt x="242839" y="149817"/>
                    <a:pt x="240067" y="97331"/>
                  </a:cubicBezTo>
                  <a:cubicBezTo>
                    <a:pt x="237287" y="44846"/>
                    <a:pt x="239252" y="431"/>
                    <a:pt x="216563" y="3"/>
                  </a:cubicBezTo>
                  <a:cubicBezTo>
                    <a:pt x="200754" y="-299"/>
                    <a:pt x="199570" y="21148"/>
                    <a:pt x="202930" y="28312"/>
                  </a:cubicBezTo>
                  <a:cubicBezTo>
                    <a:pt x="203879" y="30341"/>
                    <a:pt x="199670" y="31396"/>
                    <a:pt x="198133" y="29669"/>
                  </a:cubicBezTo>
                  <a:cubicBezTo>
                    <a:pt x="191909" y="22660"/>
                    <a:pt x="181223" y="13682"/>
                    <a:pt x="174789" y="25331"/>
                  </a:cubicBezTo>
                  <a:cubicBezTo>
                    <a:pt x="169555" y="34797"/>
                    <a:pt x="168522" y="88397"/>
                    <a:pt x="169597" y="115060"/>
                  </a:cubicBezTo>
                  <a:cubicBezTo>
                    <a:pt x="169681" y="117097"/>
                    <a:pt x="166439" y="117672"/>
                    <a:pt x="165624" y="115761"/>
                  </a:cubicBezTo>
                  <a:cubicBezTo>
                    <a:pt x="160542" y="103890"/>
                    <a:pt x="153234" y="88817"/>
                    <a:pt x="136282" y="92787"/>
                  </a:cubicBezTo>
                  <a:cubicBezTo>
                    <a:pt x="108082" y="99390"/>
                    <a:pt x="148194" y="187060"/>
                    <a:pt x="148194" y="187060"/>
                  </a:cubicBezTo>
                  <a:cubicBezTo>
                    <a:pt x="148194" y="187060"/>
                    <a:pt x="188800" y="239192"/>
                    <a:pt x="192253" y="280486"/>
                  </a:cubicBezTo>
                  <a:cubicBezTo>
                    <a:pt x="197595" y="344385"/>
                    <a:pt x="223510" y="376478"/>
                    <a:pt x="223510" y="376478"/>
                  </a:cubicBezTo>
                  <a:cubicBezTo>
                    <a:pt x="223510" y="376478"/>
                    <a:pt x="156375" y="517070"/>
                    <a:pt x="79681" y="579236"/>
                  </a:cubicBezTo>
                  <a:cubicBezTo>
                    <a:pt x="24693" y="623798"/>
                    <a:pt x="-32723" y="711077"/>
                    <a:pt x="22316" y="755883"/>
                  </a:cubicBezTo>
                  <a:cubicBezTo>
                    <a:pt x="70012" y="794712"/>
                    <a:pt x="118389" y="813349"/>
                    <a:pt x="160676" y="786744"/>
                  </a:cubicBezTo>
                  <a:cubicBezTo>
                    <a:pt x="199183" y="762515"/>
                    <a:pt x="254390" y="676999"/>
                    <a:pt x="266847" y="658274"/>
                  </a:cubicBezTo>
                  <a:cubicBezTo>
                    <a:pt x="268032" y="656489"/>
                    <a:pt x="270947" y="656415"/>
                    <a:pt x="272240" y="658141"/>
                  </a:cubicBezTo>
                  <a:cubicBezTo>
                    <a:pt x="287789" y="678925"/>
                    <a:pt x="360040" y="789976"/>
                    <a:pt x="340165" y="1036151"/>
                  </a:cubicBezTo>
                  <a:cubicBezTo>
                    <a:pt x="334822" y="1102353"/>
                    <a:pt x="312074" y="1176241"/>
                    <a:pt x="292140" y="1263174"/>
                  </a:cubicBezTo>
                  <a:cubicBezTo>
                    <a:pt x="291200" y="1267284"/>
                    <a:pt x="294131" y="1271305"/>
                    <a:pt x="298760" y="1272293"/>
                  </a:cubicBezTo>
                  <a:lnTo>
                    <a:pt x="328841" y="1278719"/>
                  </a:lnTo>
                  <a:cubicBezTo>
                    <a:pt x="328841" y="1278719"/>
                    <a:pt x="323112" y="1380703"/>
                    <a:pt x="357158" y="1523715"/>
                  </a:cubicBezTo>
                  <a:cubicBezTo>
                    <a:pt x="385778" y="1643907"/>
                    <a:pt x="444983" y="1792710"/>
                    <a:pt x="534757" y="1938001"/>
                  </a:cubicBezTo>
                  <a:cubicBezTo>
                    <a:pt x="534757" y="1938001"/>
                    <a:pt x="544635" y="1943970"/>
                    <a:pt x="537797" y="1958209"/>
                  </a:cubicBezTo>
                  <a:cubicBezTo>
                    <a:pt x="530960" y="1972448"/>
                    <a:pt x="460960" y="2396931"/>
                    <a:pt x="508212" y="2520399"/>
                  </a:cubicBezTo>
                  <a:cubicBezTo>
                    <a:pt x="508212" y="2520399"/>
                    <a:pt x="461338" y="2625924"/>
                    <a:pt x="420093" y="2724381"/>
                  </a:cubicBezTo>
                  <a:cubicBezTo>
                    <a:pt x="388525" y="2799752"/>
                    <a:pt x="360149" y="2866994"/>
                    <a:pt x="372506" y="2875574"/>
                  </a:cubicBezTo>
                  <a:lnTo>
                    <a:pt x="377798" y="2883705"/>
                  </a:lnTo>
                  <a:cubicBezTo>
                    <a:pt x="377798" y="2883705"/>
                    <a:pt x="283345" y="3016018"/>
                    <a:pt x="321256" y="3047463"/>
                  </a:cubicBezTo>
                  <a:cubicBezTo>
                    <a:pt x="345591" y="3067648"/>
                    <a:pt x="363358" y="3056515"/>
                    <a:pt x="404502" y="3089892"/>
                  </a:cubicBezTo>
                  <a:cubicBezTo>
                    <a:pt x="445647" y="3123270"/>
                    <a:pt x="490588" y="3170488"/>
                    <a:pt x="645203" y="3153423"/>
                  </a:cubicBezTo>
                  <a:cubicBezTo>
                    <a:pt x="645203" y="3153423"/>
                    <a:pt x="689179" y="3151925"/>
                    <a:pt x="678695" y="3113273"/>
                  </a:cubicBezTo>
                  <a:cubicBezTo>
                    <a:pt x="668211" y="3074621"/>
                    <a:pt x="690859" y="3102966"/>
                    <a:pt x="733171" y="3111583"/>
                  </a:cubicBezTo>
                  <a:cubicBezTo>
                    <a:pt x="778692" y="3120850"/>
                    <a:pt x="910332" y="3130589"/>
                    <a:pt x="910290" y="3097366"/>
                  </a:cubicBezTo>
                  <a:cubicBezTo>
                    <a:pt x="910273" y="3080405"/>
                    <a:pt x="890121" y="3069618"/>
                    <a:pt x="867592" y="3059931"/>
                  </a:cubicBezTo>
                  <a:cubicBezTo>
                    <a:pt x="829916" y="3043730"/>
                    <a:pt x="779019" y="3033150"/>
                    <a:pt x="756523" y="3020519"/>
                  </a:cubicBezTo>
                  <a:cubicBezTo>
                    <a:pt x="720570" y="3000333"/>
                    <a:pt x="632191" y="2963747"/>
                    <a:pt x="640919" y="2884679"/>
                  </a:cubicBezTo>
                  <a:lnTo>
                    <a:pt x="648429" y="2883948"/>
                  </a:lnTo>
                  <a:cubicBezTo>
                    <a:pt x="657862" y="2883033"/>
                    <a:pt x="664868" y="2875840"/>
                    <a:pt x="664431" y="2867518"/>
                  </a:cubicBezTo>
                  <a:cubicBezTo>
                    <a:pt x="662180" y="2824645"/>
                    <a:pt x="657736" y="2700388"/>
                    <a:pt x="678687" y="2653288"/>
                  </a:cubicBezTo>
                  <a:cubicBezTo>
                    <a:pt x="756523" y="2478308"/>
                    <a:pt x="946067" y="2255712"/>
                    <a:pt x="947386" y="2244734"/>
                  </a:cubicBezTo>
                  <a:cubicBezTo>
                    <a:pt x="955702" y="2175464"/>
                    <a:pt x="887097" y="1919512"/>
                    <a:pt x="868843" y="1860918"/>
                  </a:cubicBezTo>
                  <a:cubicBezTo>
                    <a:pt x="868843" y="1860918"/>
                    <a:pt x="955668" y="1704537"/>
                    <a:pt x="975745" y="1604634"/>
                  </a:cubicBezTo>
                  <a:cubicBezTo>
                    <a:pt x="976148" y="1602620"/>
                    <a:pt x="979290" y="1602310"/>
                    <a:pt x="980205" y="1604192"/>
                  </a:cubicBezTo>
                  <a:lnTo>
                    <a:pt x="997334" y="1639495"/>
                  </a:lnTo>
                  <a:cubicBezTo>
                    <a:pt x="997334" y="1639495"/>
                    <a:pt x="983120" y="1653203"/>
                    <a:pt x="990647" y="1682522"/>
                  </a:cubicBezTo>
                  <a:cubicBezTo>
                    <a:pt x="998174" y="1711841"/>
                    <a:pt x="1020569" y="1720363"/>
                    <a:pt x="1009018" y="1762712"/>
                  </a:cubicBezTo>
                  <a:cubicBezTo>
                    <a:pt x="1000744" y="1793064"/>
                    <a:pt x="940481" y="1804072"/>
                    <a:pt x="970117" y="1813279"/>
                  </a:cubicBezTo>
                  <a:cubicBezTo>
                    <a:pt x="984649" y="1817794"/>
                    <a:pt x="1006792" y="1800434"/>
                    <a:pt x="1017066" y="1789877"/>
                  </a:cubicBezTo>
                  <a:cubicBezTo>
                    <a:pt x="1018326" y="1788578"/>
                    <a:pt x="1023702" y="1792695"/>
                    <a:pt x="1023047" y="1794296"/>
                  </a:cubicBezTo>
                  <a:cubicBezTo>
                    <a:pt x="1019586" y="1802721"/>
                    <a:pt x="1012336" y="1812608"/>
                    <a:pt x="1006935" y="1814983"/>
                  </a:cubicBezTo>
                  <a:cubicBezTo>
                    <a:pt x="998535" y="1818680"/>
                    <a:pt x="955383" y="1829673"/>
                    <a:pt x="973326" y="1838246"/>
                  </a:cubicBezTo>
                  <a:cubicBezTo>
                    <a:pt x="990605" y="1846502"/>
                    <a:pt x="989059" y="1846258"/>
                    <a:pt x="989059" y="1846258"/>
                  </a:cubicBezTo>
                  <a:cubicBezTo>
                    <a:pt x="989059" y="1846258"/>
                    <a:pt x="984658" y="1856764"/>
                    <a:pt x="1009388" y="1856255"/>
                  </a:cubicBezTo>
                  <a:cubicBezTo>
                    <a:pt x="1014798" y="1856144"/>
                    <a:pt x="1019065" y="1857369"/>
                    <a:pt x="1018712" y="1859324"/>
                  </a:cubicBezTo>
                  <a:cubicBezTo>
                    <a:pt x="1017696" y="1865057"/>
                    <a:pt x="1025600" y="1869483"/>
                    <a:pt x="1030842" y="1870184"/>
                  </a:cubicBezTo>
                  <a:cubicBezTo>
                    <a:pt x="1046576" y="1872287"/>
                    <a:pt x="1067005" y="1865270"/>
                    <a:pt x="1082353" y="1856830"/>
                  </a:cubicBezTo>
                  <a:cubicBezTo>
                    <a:pt x="1107268" y="1843115"/>
                    <a:pt x="1112409" y="1832675"/>
                    <a:pt x="1115198" y="1811309"/>
                  </a:cubicBezTo>
                  <a:cubicBezTo>
                    <a:pt x="1119213" y="1780522"/>
                    <a:pt x="1123699" y="1721477"/>
                    <a:pt x="1118726" y="1714424"/>
                  </a:cubicBezTo>
                  <a:cubicBezTo>
                    <a:pt x="1113753" y="1707370"/>
                    <a:pt x="1085519" y="1655150"/>
                    <a:pt x="1072776" y="1619346"/>
                  </a:cubicBezTo>
                  <a:cubicBezTo>
                    <a:pt x="1059395" y="1581726"/>
                    <a:pt x="1004801" y="1386620"/>
                    <a:pt x="1004801" y="1386620"/>
                  </a:cubicBezTo>
                  <a:lnTo>
                    <a:pt x="1006851" y="1327996"/>
                  </a:lnTo>
                  <a:cubicBezTo>
                    <a:pt x="1006851" y="1327996"/>
                    <a:pt x="980315" y="1110844"/>
                    <a:pt x="970394" y="1074649"/>
                  </a:cubicBezTo>
                  <a:cubicBezTo>
                    <a:pt x="960473" y="1038453"/>
                    <a:pt x="899235" y="849057"/>
                    <a:pt x="914171" y="758642"/>
                  </a:cubicBezTo>
                  <a:lnTo>
                    <a:pt x="975207" y="719665"/>
                  </a:lnTo>
                  <a:cubicBezTo>
                    <a:pt x="975207" y="719665"/>
                    <a:pt x="926511" y="587351"/>
                    <a:pt x="917582" y="526315"/>
                  </a:cubicBezTo>
                  <a:cubicBezTo>
                    <a:pt x="908652" y="465278"/>
                    <a:pt x="899513" y="453496"/>
                    <a:pt x="833025" y="420362"/>
                  </a:cubicBezTo>
                  <a:cubicBezTo>
                    <a:pt x="766537" y="387228"/>
                    <a:pt x="705945" y="364165"/>
                    <a:pt x="700796" y="353991"/>
                  </a:cubicBezTo>
                  <a:cubicBezTo>
                    <a:pt x="695647" y="343824"/>
                    <a:pt x="710364" y="302324"/>
                    <a:pt x="710364" y="302324"/>
                  </a:cubicBezTo>
                  <a:cubicBezTo>
                    <a:pt x="710364" y="302324"/>
                    <a:pt x="747157" y="234079"/>
                    <a:pt x="661777" y="202524"/>
                  </a:cubicBezTo>
                  <a:cubicBezTo>
                    <a:pt x="570130" y="168660"/>
                    <a:pt x="535672" y="187687"/>
                    <a:pt x="542300" y="213901"/>
                  </a:cubicBezTo>
                  <a:cubicBezTo>
                    <a:pt x="557563" y="274237"/>
                    <a:pt x="538251" y="317515"/>
                    <a:pt x="538251" y="317515"/>
                  </a:cubicBezTo>
                  <a:lnTo>
                    <a:pt x="404040" y="323587"/>
                  </a:lnTo>
                  <a:cubicBezTo>
                    <a:pt x="404040" y="323587"/>
                    <a:pt x="413667" y="273705"/>
                    <a:pt x="414045" y="257887"/>
                  </a:cubicBezTo>
                  <a:cubicBezTo>
                    <a:pt x="414423" y="242047"/>
                    <a:pt x="450611" y="201691"/>
                    <a:pt x="441993" y="175064"/>
                  </a:cubicBezTo>
                  <a:cubicBezTo>
                    <a:pt x="436012" y="156590"/>
                    <a:pt x="423554" y="147235"/>
                    <a:pt x="408173" y="163149"/>
                  </a:cubicBezTo>
                  <a:cubicBezTo>
                    <a:pt x="393859" y="177971"/>
                    <a:pt x="376983" y="240402"/>
                    <a:pt x="376983" y="240402"/>
                  </a:cubicBezTo>
                  <a:close/>
                </a:path>
              </a:pathLst>
            </a:custGeom>
            <a:solidFill>
              <a:srgbClr val="FFFFFF"/>
            </a:solidFill>
            <a:ln w="8367" cap="flat">
              <a:noFill/>
              <a:prstDash val="solid"/>
              <a:miter/>
            </a:ln>
          </p:spPr>
          <p:txBody>
            <a:bodyPr rtlCol="0" anchor="ctr"/>
            <a:lstStyle/>
            <a:p>
              <a:endParaRPr lang="da-DK"/>
            </a:p>
          </p:txBody>
        </p:sp>
        <p:sp>
          <p:nvSpPr>
            <p:cNvPr id="75" name="Kombinationstegning: figur 74">
              <a:extLst>
                <a:ext uri="{FF2B5EF4-FFF2-40B4-BE49-F238E27FC236}">
                  <a16:creationId xmlns:a16="http://schemas.microsoft.com/office/drawing/2014/main" id="{15782312-7595-AB2E-7B96-A1241D430E73}"/>
                </a:ext>
              </a:extLst>
            </p:cNvPr>
            <p:cNvSpPr/>
            <p:nvPr/>
          </p:nvSpPr>
          <p:spPr>
            <a:xfrm>
              <a:off x="4721108" y="4560060"/>
              <a:ext cx="676363" cy="1657373"/>
            </a:xfrm>
            <a:custGeom>
              <a:avLst/>
              <a:gdLst>
                <a:gd name="connsiteX0" fmla="*/ 543343 w 676363"/>
                <a:gd name="connsiteY0" fmla="*/ 603179 h 1657373"/>
                <a:gd name="connsiteX1" fmla="*/ 599986 w 676363"/>
                <a:gd name="connsiteY1" fmla="*/ 487089 h 1657373"/>
                <a:gd name="connsiteX2" fmla="*/ 676143 w 676363"/>
                <a:gd name="connsiteY2" fmla="*/ 95157 h 1657373"/>
                <a:gd name="connsiteX3" fmla="*/ 671741 w 676363"/>
                <a:gd name="connsiteY3" fmla="*/ 11684 h 1657373"/>
                <a:gd name="connsiteX4" fmla="*/ 666709 w 676363"/>
                <a:gd name="connsiteY4" fmla="*/ 79 h 1657373"/>
                <a:gd name="connsiteX5" fmla="*/ 647825 w 676363"/>
                <a:gd name="connsiteY5" fmla="*/ 4498 h 1657373"/>
                <a:gd name="connsiteX6" fmla="*/ 384108 w 676363"/>
                <a:gd name="connsiteY6" fmla="*/ 48721 h 1657373"/>
                <a:gd name="connsiteX7" fmla="*/ 9616 w 676363"/>
                <a:gd name="connsiteY7" fmla="*/ 23290 h 1657373"/>
                <a:gd name="connsiteX8" fmla="*/ 804 w 676363"/>
                <a:gd name="connsiteY8" fmla="*/ 23843 h 1657373"/>
                <a:gd name="connsiteX9" fmla="*/ 174 w 676363"/>
                <a:gd name="connsiteY9" fmla="*/ 40428 h 1657373"/>
                <a:gd name="connsiteX10" fmla="*/ 165079 w 676363"/>
                <a:gd name="connsiteY10" fmla="*/ 601519 h 1657373"/>
                <a:gd name="connsiteX11" fmla="*/ 211029 w 676363"/>
                <a:gd name="connsiteY11" fmla="*/ 690517 h 1657373"/>
                <a:gd name="connsiteX12" fmla="*/ 205367 w 676363"/>
                <a:gd name="connsiteY12" fmla="*/ 715949 h 1657373"/>
                <a:gd name="connsiteX13" fmla="*/ 169489 w 676363"/>
                <a:gd name="connsiteY13" fmla="*/ 1210144 h 1657373"/>
                <a:gd name="connsiteX14" fmla="*/ 180191 w 676363"/>
                <a:gd name="connsiteY14" fmla="*/ 1256027 h 1657373"/>
                <a:gd name="connsiteX15" fmla="*/ 158788 w 676363"/>
                <a:gd name="connsiteY15" fmla="*/ 1317942 h 1657373"/>
                <a:gd name="connsiteX16" fmla="*/ 40462 w 676363"/>
                <a:gd name="connsiteY16" fmla="*/ 1586598 h 1657373"/>
                <a:gd name="connsiteX17" fmla="*/ 44863 w 676363"/>
                <a:gd name="connsiteY17" fmla="*/ 1617555 h 1657373"/>
                <a:gd name="connsiteX18" fmla="*/ 75701 w 676363"/>
                <a:gd name="connsiteY18" fmla="*/ 1629160 h 1657373"/>
                <a:gd name="connsiteX19" fmla="*/ 225502 w 676363"/>
                <a:gd name="connsiteY19" fmla="*/ 1656798 h 1657373"/>
                <a:gd name="connsiteX20" fmla="*/ 245856 w 676363"/>
                <a:gd name="connsiteY20" fmla="*/ 1653625 h 1657373"/>
                <a:gd name="connsiteX21" fmla="*/ 286555 w 676363"/>
                <a:gd name="connsiteY21" fmla="*/ 1625848 h 1657373"/>
                <a:gd name="connsiteX22" fmla="*/ 325071 w 676363"/>
                <a:gd name="connsiteY22" fmla="*/ 1623140 h 1657373"/>
                <a:gd name="connsiteX23" fmla="*/ 335017 w 676363"/>
                <a:gd name="connsiteY23" fmla="*/ 1610376 h 1657373"/>
                <a:gd name="connsiteX24" fmla="*/ 336277 w 676363"/>
                <a:gd name="connsiteY24" fmla="*/ 1498713 h 1657373"/>
                <a:gd name="connsiteX25" fmla="*/ 346978 w 676363"/>
                <a:gd name="connsiteY25" fmla="*/ 1398655 h 1657373"/>
                <a:gd name="connsiteX26" fmla="*/ 442019 w 676363"/>
                <a:gd name="connsiteY26" fmla="*/ 1236682 h 1657373"/>
                <a:gd name="connsiteX27" fmla="*/ 607555 w 676363"/>
                <a:gd name="connsiteY27" fmla="*/ 1001743 h 1657373"/>
                <a:gd name="connsiteX28" fmla="*/ 620146 w 676363"/>
                <a:gd name="connsiteY28" fmla="*/ 985158 h 1657373"/>
                <a:gd name="connsiteX29" fmla="*/ 613855 w 676363"/>
                <a:gd name="connsiteY29" fmla="*/ 903899 h 1657373"/>
                <a:gd name="connsiteX30" fmla="*/ 543343 w 676363"/>
                <a:gd name="connsiteY30" fmla="*/ 603179 h 165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76363" h="1657373">
                  <a:moveTo>
                    <a:pt x="543343" y="603179"/>
                  </a:moveTo>
                  <a:cubicBezTo>
                    <a:pt x="558262" y="576050"/>
                    <a:pt x="584151" y="525889"/>
                    <a:pt x="599986" y="487089"/>
                  </a:cubicBezTo>
                  <a:cubicBezTo>
                    <a:pt x="653790" y="349249"/>
                    <a:pt x="679024" y="216389"/>
                    <a:pt x="676143" y="95157"/>
                  </a:cubicBezTo>
                  <a:cubicBezTo>
                    <a:pt x="676143" y="95031"/>
                    <a:pt x="673194" y="24898"/>
                    <a:pt x="671741" y="11684"/>
                  </a:cubicBezTo>
                  <a:cubicBezTo>
                    <a:pt x="671564" y="10076"/>
                    <a:pt x="668356" y="787"/>
                    <a:pt x="666709" y="79"/>
                  </a:cubicBezTo>
                  <a:cubicBezTo>
                    <a:pt x="665063" y="-629"/>
                    <a:pt x="649388" y="3642"/>
                    <a:pt x="647825" y="4498"/>
                  </a:cubicBezTo>
                  <a:cubicBezTo>
                    <a:pt x="567174" y="48839"/>
                    <a:pt x="472588" y="48691"/>
                    <a:pt x="384108" y="48721"/>
                  </a:cubicBezTo>
                  <a:cubicBezTo>
                    <a:pt x="237128" y="47931"/>
                    <a:pt x="120944" y="42465"/>
                    <a:pt x="9616" y="23290"/>
                  </a:cubicBezTo>
                  <a:cubicBezTo>
                    <a:pt x="8028" y="23017"/>
                    <a:pt x="2039" y="22913"/>
                    <a:pt x="804" y="23843"/>
                  </a:cubicBezTo>
                  <a:cubicBezTo>
                    <a:pt x="-431" y="24772"/>
                    <a:pt x="107" y="38997"/>
                    <a:pt x="174" y="40428"/>
                  </a:cubicBezTo>
                  <a:cubicBezTo>
                    <a:pt x="8633" y="222859"/>
                    <a:pt x="57119" y="408825"/>
                    <a:pt x="165079" y="601519"/>
                  </a:cubicBezTo>
                  <a:cubicBezTo>
                    <a:pt x="204099" y="671173"/>
                    <a:pt x="210836" y="688518"/>
                    <a:pt x="211029" y="690517"/>
                  </a:cubicBezTo>
                  <a:cubicBezTo>
                    <a:pt x="211659" y="697150"/>
                    <a:pt x="205745" y="713964"/>
                    <a:pt x="205367" y="715949"/>
                  </a:cubicBezTo>
                  <a:cubicBezTo>
                    <a:pt x="173849" y="881559"/>
                    <a:pt x="159686" y="1047014"/>
                    <a:pt x="169489" y="1210144"/>
                  </a:cubicBezTo>
                  <a:cubicBezTo>
                    <a:pt x="169884" y="1216615"/>
                    <a:pt x="179612" y="1247874"/>
                    <a:pt x="180191" y="1256027"/>
                  </a:cubicBezTo>
                  <a:cubicBezTo>
                    <a:pt x="180351" y="1258226"/>
                    <a:pt x="182711" y="1262660"/>
                    <a:pt x="158788" y="1317942"/>
                  </a:cubicBezTo>
                  <a:cubicBezTo>
                    <a:pt x="138442" y="1364961"/>
                    <a:pt x="40462" y="1586598"/>
                    <a:pt x="40462" y="1586598"/>
                  </a:cubicBezTo>
                  <a:cubicBezTo>
                    <a:pt x="38454" y="1591917"/>
                    <a:pt x="37941" y="1613128"/>
                    <a:pt x="44863" y="1617555"/>
                  </a:cubicBezTo>
                  <a:cubicBezTo>
                    <a:pt x="45241" y="1617798"/>
                    <a:pt x="75356" y="1628895"/>
                    <a:pt x="75701" y="1629160"/>
                  </a:cubicBezTo>
                  <a:cubicBezTo>
                    <a:pt x="89998" y="1640301"/>
                    <a:pt x="191204" y="1652253"/>
                    <a:pt x="225502" y="1656798"/>
                  </a:cubicBezTo>
                  <a:cubicBezTo>
                    <a:pt x="232466" y="1657720"/>
                    <a:pt x="240959" y="1658067"/>
                    <a:pt x="245856" y="1653625"/>
                  </a:cubicBezTo>
                  <a:cubicBezTo>
                    <a:pt x="257927" y="1642676"/>
                    <a:pt x="275223" y="1629714"/>
                    <a:pt x="286555" y="1625848"/>
                  </a:cubicBezTo>
                  <a:cubicBezTo>
                    <a:pt x="297887" y="1621974"/>
                    <a:pt x="310975" y="1622653"/>
                    <a:pt x="325071" y="1623140"/>
                  </a:cubicBezTo>
                  <a:cubicBezTo>
                    <a:pt x="332446" y="1623391"/>
                    <a:pt x="335327" y="1616854"/>
                    <a:pt x="335017" y="1610376"/>
                  </a:cubicBezTo>
                  <a:cubicBezTo>
                    <a:pt x="333798" y="1584849"/>
                    <a:pt x="334487" y="1526594"/>
                    <a:pt x="336277" y="1498713"/>
                  </a:cubicBezTo>
                  <a:cubicBezTo>
                    <a:pt x="336629" y="1492708"/>
                    <a:pt x="343509" y="1437285"/>
                    <a:pt x="346978" y="1398655"/>
                  </a:cubicBezTo>
                  <a:cubicBezTo>
                    <a:pt x="367828" y="1356410"/>
                    <a:pt x="434299" y="1249431"/>
                    <a:pt x="442019" y="1236682"/>
                  </a:cubicBezTo>
                  <a:cubicBezTo>
                    <a:pt x="502266" y="1141369"/>
                    <a:pt x="543847" y="1075455"/>
                    <a:pt x="607555" y="1001743"/>
                  </a:cubicBezTo>
                  <a:cubicBezTo>
                    <a:pt x="608193" y="1001005"/>
                    <a:pt x="620088" y="986088"/>
                    <a:pt x="620146" y="985158"/>
                  </a:cubicBezTo>
                  <a:cubicBezTo>
                    <a:pt x="621768" y="959498"/>
                    <a:pt x="619088" y="930422"/>
                    <a:pt x="613855" y="903899"/>
                  </a:cubicBezTo>
                  <a:cubicBezTo>
                    <a:pt x="574273" y="704616"/>
                    <a:pt x="542377" y="604949"/>
                    <a:pt x="543343" y="603179"/>
                  </a:cubicBezTo>
                  <a:close/>
                </a:path>
              </a:pathLst>
            </a:custGeom>
            <a:solidFill>
              <a:srgbClr val="FFFFFF"/>
            </a:solidFill>
            <a:ln w="8367" cap="flat">
              <a:noFill/>
              <a:prstDash val="solid"/>
              <a:miter/>
            </a:ln>
          </p:spPr>
          <p:txBody>
            <a:bodyPr rtlCol="0" anchor="ctr"/>
            <a:lstStyle/>
            <a:p>
              <a:endParaRPr lang="da-DK"/>
            </a:p>
          </p:txBody>
        </p:sp>
        <p:grpSp>
          <p:nvGrpSpPr>
            <p:cNvPr id="76" name="Grafik 58" descr="Kvinde, der vink ende en hånd">
              <a:extLst>
                <a:ext uri="{FF2B5EF4-FFF2-40B4-BE49-F238E27FC236}">
                  <a16:creationId xmlns:a16="http://schemas.microsoft.com/office/drawing/2014/main" id="{DED076A8-95A5-3DE6-30CC-B595480F0ED5}"/>
                </a:ext>
              </a:extLst>
            </p:cNvPr>
            <p:cNvGrpSpPr/>
            <p:nvPr/>
          </p:nvGrpSpPr>
          <p:grpSpPr>
            <a:xfrm>
              <a:off x="4357718" y="3297545"/>
              <a:ext cx="1161267" cy="3171363"/>
              <a:chOff x="4357718" y="3297545"/>
              <a:chExt cx="1161267" cy="3171363"/>
            </a:xfrm>
            <a:solidFill>
              <a:srgbClr val="000000"/>
            </a:solidFill>
          </p:grpSpPr>
          <p:sp>
            <p:nvSpPr>
              <p:cNvPr id="77" name="Kombinationstegning: figur 76">
                <a:extLst>
                  <a:ext uri="{FF2B5EF4-FFF2-40B4-BE49-F238E27FC236}">
                    <a16:creationId xmlns:a16="http://schemas.microsoft.com/office/drawing/2014/main" id="{421A7BB5-B258-CD60-3FAD-668B2098BEB7}"/>
                  </a:ext>
                </a:extLst>
              </p:cNvPr>
              <p:cNvSpPr/>
              <p:nvPr/>
            </p:nvSpPr>
            <p:spPr>
              <a:xfrm>
                <a:off x="4386139" y="3297545"/>
                <a:ext cx="1132846" cy="3171363"/>
              </a:xfrm>
              <a:custGeom>
                <a:avLst/>
                <a:gdLst>
                  <a:gd name="connsiteX0" fmla="*/ 1131672 w 1132846"/>
                  <a:gd name="connsiteY0" fmla="*/ 1725088 h 3171363"/>
                  <a:gd name="connsiteX1" fmla="*/ 1113049 w 1132846"/>
                  <a:gd name="connsiteY1" fmla="*/ 1686421 h 3171363"/>
                  <a:gd name="connsiteX2" fmla="*/ 1042318 w 1132846"/>
                  <a:gd name="connsiteY2" fmla="*/ 1475312 h 3171363"/>
                  <a:gd name="connsiteX3" fmla="*/ 1018857 w 1132846"/>
                  <a:gd name="connsiteY3" fmla="*/ 1401032 h 3171363"/>
                  <a:gd name="connsiteX4" fmla="*/ 1018462 w 1132846"/>
                  <a:gd name="connsiteY4" fmla="*/ 1373225 h 3171363"/>
                  <a:gd name="connsiteX5" fmla="*/ 1021284 w 1132846"/>
                  <a:gd name="connsiteY5" fmla="*/ 1327652 h 3171363"/>
                  <a:gd name="connsiteX6" fmla="*/ 1013900 w 1132846"/>
                  <a:gd name="connsiteY6" fmla="*/ 1251587 h 3171363"/>
                  <a:gd name="connsiteX7" fmla="*/ 976746 w 1132846"/>
                  <a:gd name="connsiteY7" fmla="*/ 1038419 h 3171363"/>
                  <a:gd name="connsiteX8" fmla="*/ 931049 w 1132846"/>
                  <a:gd name="connsiteY8" fmla="*/ 799275 h 3171363"/>
                  <a:gd name="connsiteX9" fmla="*/ 932746 w 1132846"/>
                  <a:gd name="connsiteY9" fmla="*/ 763116 h 3171363"/>
                  <a:gd name="connsiteX10" fmla="*/ 981543 w 1132846"/>
                  <a:gd name="connsiteY10" fmla="*/ 733383 h 3171363"/>
                  <a:gd name="connsiteX11" fmla="*/ 996923 w 1132846"/>
                  <a:gd name="connsiteY11" fmla="*/ 721682 h 3171363"/>
                  <a:gd name="connsiteX12" fmla="*/ 956795 w 1132846"/>
                  <a:gd name="connsiteY12" fmla="*/ 611266 h 3171363"/>
                  <a:gd name="connsiteX13" fmla="*/ 940591 w 1132846"/>
                  <a:gd name="connsiteY13" fmla="*/ 555194 h 3171363"/>
                  <a:gd name="connsiteX14" fmla="*/ 903135 w 1132846"/>
                  <a:gd name="connsiteY14" fmla="*/ 453594 h 3171363"/>
                  <a:gd name="connsiteX15" fmla="*/ 786615 w 1132846"/>
                  <a:gd name="connsiteY15" fmla="*/ 387799 h 3171363"/>
                  <a:gd name="connsiteX16" fmla="*/ 738716 w 1132846"/>
                  <a:gd name="connsiteY16" fmla="*/ 364397 h 3171363"/>
                  <a:gd name="connsiteX17" fmla="*/ 715994 w 1132846"/>
                  <a:gd name="connsiteY17" fmla="*/ 355529 h 3171363"/>
                  <a:gd name="connsiteX18" fmla="*/ 718816 w 1132846"/>
                  <a:gd name="connsiteY18" fmla="*/ 326460 h 3171363"/>
                  <a:gd name="connsiteX19" fmla="*/ 724369 w 1132846"/>
                  <a:gd name="connsiteY19" fmla="*/ 303360 h 3171363"/>
                  <a:gd name="connsiteX20" fmla="*/ 715347 w 1132846"/>
                  <a:gd name="connsiteY20" fmla="*/ 300136 h 3171363"/>
                  <a:gd name="connsiteX21" fmla="*/ 701310 w 1132846"/>
                  <a:gd name="connsiteY21" fmla="*/ 349907 h 3171363"/>
                  <a:gd name="connsiteX22" fmla="*/ 723831 w 1132846"/>
                  <a:gd name="connsiteY22" fmla="*/ 400836 h 3171363"/>
                  <a:gd name="connsiteX23" fmla="*/ 728846 w 1132846"/>
                  <a:gd name="connsiteY23" fmla="*/ 396357 h 3171363"/>
                  <a:gd name="connsiteX24" fmla="*/ 722932 w 1132846"/>
                  <a:gd name="connsiteY24" fmla="*/ 392078 h 3171363"/>
                  <a:gd name="connsiteX25" fmla="*/ 717766 w 1132846"/>
                  <a:gd name="connsiteY25" fmla="*/ 372601 h 3171363"/>
                  <a:gd name="connsiteX26" fmla="*/ 744319 w 1132846"/>
                  <a:gd name="connsiteY26" fmla="*/ 387880 h 3171363"/>
                  <a:gd name="connsiteX27" fmla="*/ 724932 w 1132846"/>
                  <a:gd name="connsiteY27" fmla="*/ 493833 h 3171363"/>
                  <a:gd name="connsiteX28" fmla="*/ 709181 w 1132846"/>
                  <a:gd name="connsiteY28" fmla="*/ 490048 h 3171363"/>
                  <a:gd name="connsiteX29" fmla="*/ 517512 w 1132846"/>
                  <a:gd name="connsiteY29" fmla="*/ 373235 h 3171363"/>
                  <a:gd name="connsiteX30" fmla="*/ 499645 w 1132846"/>
                  <a:gd name="connsiteY30" fmla="*/ 332311 h 3171363"/>
                  <a:gd name="connsiteX31" fmla="*/ 534305 w 1132846"/>
                  <a:gd name="connsiteY31" fmla="*/ 331543 h 3171363"/>
                  <a:gd name="connsiteX32" fmla="*/ 529516 w 1132846"/>
                  <a:gd name="connsiteY32" fmla="*/ 344691 h 3171363"/>
                  <a:gd name="connsiteX33" fmla="*/ 534347 w 1132846"/>
                  <a:gd name="connsiteY33" fmla="*/ 356702 h 3171363"/>
                  <a:gd name="connsiteX34" fmla="*/ 546779 w 1132846"/>
                  <a:gd name="connsiteY34" fmla="*/ 344078 h 3171363"/>
                  <a:gd name="connsiteX35" fmla="*/ 559572 w 1132846"/>
                  <a:gd name="connsiteY35" fmla="*/ 285432 h 3171363"/>
                  <a:gd name="connsiteX36" fmla="*/ 551861 w 1132846"/>
                  <a:gd name="connsiteY36" fmla="*/ 205678 h 3171363"/>
                  <a:gd name="connsiteX37" fmla="*/ 541940 w 1132846"/>
                  <a:gd name="connsiteY37" fmla="*/ 208083 h 3171363"/>
                  <a:gd name="connsiteX38" fmla="*/ 539353 w 1132846"/>
                  <a:gd name="connsiteY38" fmla="*/ 314619 h 3171363"/>
                  <a:gd name="connsiteX39" fmla="*/ 419431 w 1132846"/>
                  <a:gd name="connsiteY39" fmla="*/ 321266 h 3171363"/>
                  <a:gd name="connsiteX40" fmla="*/ 427789 w 1132846"/>
                  <a:gd name="connsiteY40" fmla="*/ 262568 h 3171363"/>
                  <a:gd name="connsiteX41" fmla="*/ 455939 w 1132846"/>
                  <a:gd name="connsiteY41" fmla="*/ 198912 h 3171363"/>
                  <a:gd name="connsiteX42" fmla="*/ 429595 w 1132846"/>
                  <a:gd name="connsiteY42" fmla="*/ 154785 h 3171363"/>
                  <a:gd name="connsiteX43" fmla="*/ 406873 w 1132846"/>
                  <a:gd name="connsiteY43" fmla="*/ 171245 h 3171363"/>
                  <a:gd name="connsiteX44" fmla="*/ 390954 w 1132846"/>
                  <a:gd name="connsiteY44" fmla="*/ 205102 h 3171363"/>
                  <a:gd name="connsiteX45" fmla="*/ 378866 w 1132846"/>
                  <a:gd name="connsiteY45" fmla="*/ 239778 h 3171363"/>
                  <a:gd name="connsiteX46" fmla="*/ 378984 w 1132846"/>
                  <a:gd name="connsiteY46" fmla="*/ 242840 h 3171363"/>
                  <a:gd name="connsiteX47" fmla="*/ 331850 w 1132846"/>
                  <a:gd name="connsiteY47" fmla="*/ 193910 h 3171363"/>
                  <a:gd name="connsiteX48" fmla="*/ 307313 w 1132846"/>
                  <a:gd name="connsiteY48" fmla="*/ 73954 h 3171363"/>
                  <a:gd name="connsiteX49" fmla="*/ 298602 w 1132846"/>
                  <a:gd name="connsiteY49" fmla="*/ 36084 h 3171363"/>
                  <a:gd name="connsiteX50" fmla="*/ 265463 w 1132846"/>
                  <a:gd name="connsiteY50" fmla="*/ 34416 h 3171363"/>
                  <a:gd name="connsiteX51" fmla="*/ 268462 w 1132846"/>
                  <a:gd name="connsiteY51" fmla="*/ 152904 h 3171363"/>
                  <a:gd name="connsiteX52" fmla="*/ 247688 w 1132846"/>
                  <a:gd name="connsiteY52" fmla="*/ 32660 h 3171363"/>
                  <a:gd name="connsiteX53" fmla="*/ 226116 w 1132846"/>
                  <a:gd name="connsiteY53" fmla="*/ 109 h 3171363"/>
                  <a:gd name="connsiteX54" fmla="*/ 201881 w 1132846"/>
                  <a:gd name="connsiteY54" fmla="*/ 23925 h 3171363"/>
                  <a:gd name="connsiteX55" fmla="*/ 175101 w 1132846"/>
                  <a:gd name="connsiteY55" fmla="*/ 32557 h 3171363"/>
                  <a:gd name="connsiteX56" fmla="*/ 172035 w 1132846"/>
                  <a:gd name="connsiteY56" fmla="*/ 105502 h 3171363"/>
                  <a:gd name="connsiteX57" fmla="*/ 131537 w 1132846"/>
                  <a:gd name="connsiteY57" fmla="*/ 99149 h 3171363"/>
                  <a:gd name="connsiteX58" fmla="*/ 129412 w 1132846"/>
                  <a:gd name="connsiteY58" fmla="*/ 118487 h 3171363"/>
                  <a:gd name="connsiteX59" fmla="*/ 140593 w 1132846"/>
                  <a:gd name="connsiteY59" fmla="*/ 166590 h 3171363"/>
                  <a:gd name="connsiteX60" fmla="*/ 185366 w 1132846"/>
                  <a:gd name="connsiteY60" fmla="*/ 253390 h 3171363"/>
                  <a:gd name="connsiteX61" fmla="*/ 224805 w 1132846"/>
                  <a:gd name="connsiteY61" fmla="*/ 384243 h 3171363"/>
                  <a:gd name="connsiteX62" fmla="*/ 96475 w 1132846"/>
                  <a:gd name="connsiteY62" fmla="*/ 564417 h 3171363"/>
                  <a:gd name="connsiteX63" fmla="*/ 59698 w 1132846"/>
                  <a:gd name="connsiteY63" fmla="*/ 791845 h 3171363"/>
                  <a:gd name="connsiteX64" fmla="*/ 275829 w 1132846"/>
                  <a:gd name="connsiteY64" fmla="*/ 672553 h 3171363"/>
                  <a:gd name="connsiteX65" fmla="*/ 335823 w 1132846"/>
                  <a:gd name="connsiteY65" fmla="*/ 1027345 h 3171363"/>
                  <a:gd name="connsiteX66" fmla="*/ 299845 w 1132846"/>
                  <a:gd name="connsiteY66" fmla="*/ 1213141 h 3171363"/>
                  <a:gd name="connsiteX67" fmla="*/ 289311 w 1132846"/>
                  <a:gd name="connsiteY67" fmla="*/ 1261377 h 3171363"/>
                  <a:gd name="connsiteX68" fmla="*/ 289109 w 1132846"/>
                  <a:gd name="connsiteY68" fmla="*/ 1278855 h 3171363"/>
                  <a:gd name="connsiteX69" fmla="*/ 297904 w 1132846"/>
                  <a:gd name="connsiteY69" fmla="*/ 1284381 h 3171363"/>
                  <a:gd name="connsiteX70" fmla="*/ 329372 w 1132846"/>
                  <a:gd name="connsiteY70" fmla="*/ 1291383 h 3171363"/>
                  <a:gd name="connsiteX71" fmla="*/ 537480 w 1132846"/>
                  <a:gd name="connsiteY71" fmla="*/ 1958743 h 3171363"/>
                  <a:gd name="connsiteX72" fmla="*/ 496058 w 1132846"/>
                  <a:gd name="connsiteY72" fmla="*/ 2495952 h 3171363"/>
                  <a:gd name="connsiteX73" fmla="*/ 502358 w 1132846"/>
                  <a:gd name="connsiteY73" fmla="*/ 2530532 h 3171363"/>
                  <a:gd name="connsiteX74" fmla="*/ 385788 w 1132846"/>
                  <a:gd name="connsiteY74" fmla="*/ 2804071 h 3171363"/>
                  <a:gd name="connsiteX75" fmla="*/ 366568 w 1132846"/>
                  <a:gd name="connsiteY75" fmla="*/ 2848235 h 3171363"/>
                  <a:gd name="connsiteX76" fmla="*/ 376153 w 1132846"/>
                  <a:gd name="connsiteY76" fmla="*/ 2890776 h 3171363"/>
                  <a:gd name="connsiteX77" fmla="*/ 343963 w 1132846"/>
                  <a:gd name="connsiteY77" fmla="*/ 3071636 h 3171363"/>
                  <a:gd name="connsiteX78" fmla="*/ 385838 w 1132846"/>
                  <a:gd name="connsiteY78" fmla="*/ 3088951 h 3171363"/>
                  <a:gd name="connsiteX79" fmla="*/ 456039 w 1132846"/>
                  <a:gd name="connsiteY79" fmla="*/ 3140264 h 3171363"/>
                  <a:gd name="connsiteX80" fmla="*/ 544906 w 1132846"/>
                  <a:gd name="connsiteY80" fmla="*/ 3165902 h 3171363"/>
                  <a:gd name="connsiteX81" fmla="*/ 682687 w 1132846"/>
                  <a:gd name="connsiteY81" fmla="*/ 3155957 h 3171363"/>
                  <a:gd name="connsiteX82" fmla="*/ 690944 w 1132846"/>
                  <a:gd name="connsiteY82" fmla="*/ 3113276 h 3171363"/>
                  <a:gd name="connsiteX83" fmla="*/ 879807 w 1132846"/>
                  <a:gd name="connsiteY83" fmla="*/ 3128474 h 3171363"/>
                  <a:gd name="connsiteX84" fmla="*/ 921808 w 1132846"/>
                  <a:gd name="connsiteY84" fmla="*/ 3106540 h 3171363"/>
                  <a:gd name="connsiteX85" fmla="*/ 843400 w 1132846"/>
                  <a:gd name="connsiteY85" fmla="*/ 3047289 h 3171363"/>
                  <a:gd name="connsiteX86" fmla="*/ 836865 w 1132846"/>
                  <a:gd name="connsiteY86" fmla="*/ 3045053 h 3171363"/>
                  <a:gd name="connsiteX87" fmla="*/ 674505 w 1132846"/>
                  <a:gd name="connsiteY87" fmla="*/ 2952506 h 3171363"/>
                  <a:gd name="connsiteX88" fmla="*/ 657461 w 1132846"/>
                  <a:gd name="connsiteY88" fmla="*/ 2894251 h 3171363"/>
                  <a:gd name="connsiteX89" fmla="*/ 679486 w 1132846"/>
                  <a:gd name="connsiteY89" fmla="*/ 2860586 h 3171363"/>
                  <a:gd name="connsiteX90" fmla="*/ 679243 w 1132846"/>
                  <a:gd name="connsiteY90" fmla="*/ 2832742 h 3171363"/>
                  <a:gd name="connsiteX91" fmla="*/ 694086 w 1132846"/>
                  <a:gd name="connsiteY91" fmla="*/ 2660108 h 3171363"/>
                  <a:gd name="connsiteX92" fmla="*/ 961138 w 1132846"/>
                  <a:gd name="connsiteY92" fmla="*/ 2257257 h 3171363"/>
                  <a:gd name="connsiteX93" fmla="*/ 947631 w 1132846"/>
                  <a:gd name="connsiteY93" fmla="*/ 2107392 h 3171363"/>
                  <a:gd name="connsiteX94" fmla="*/ 888812 w 1132846"/>
                  <a:gd name="connsiteY94" fmla="*/ 1868601 h 3171363"/>
                  <a:gd name="connsiteX95" fmla="*/ 892231 w 1132846"/>
                  <a:gd name="connsiteY95" fmla="*/ 1858560 h 3171363"/>
                  <a:gd name="connsiteX96" fmla="*/ 905638 w 1132846"/>
                  <a:gd name="connsiteY96" fmla="*/ 1839710 h 3171363"/>
                  <a:gd name="connsiteX97" fmla="*/ 917491 w 1132846"/>
                  <a:gd name="connsiteY97" fmla="*/ 1815451 h 3171363"/>
                  <a:gd name="connsiteX98" fmla="*/ 987238 w 1132846"/>
                  <a:gd name="connsiteY98" fmla="*/ 1622750 h 3171363"/>
                  <a:gd name="connsiteX99" fmla="*/ 998478 w 1132846"/>
                  <a:gd name="connsiteY99" fmla="*/ 1645208 h 3171363"/>
                  <a:gd name="connsiteX100" fmla="*/ 993706 w 1132846"/>
                  <a:gd name="connsiteY100" fmla="*/ 1698513 h 3171363"/>
                  <a:gd name="connsiteX101" fmla="*/ 1012472 w 1132846"/>
                  <a:gd name="connsiteY101" fmla="*/ 1729219 h 3171363"/>
                  <a:gd name="connsiteX102" fmla="*/ 999687 w 1132846"/>
                  <a:gd name="connsiteY102" fmla="*/ 1780421 h 3171363"/>
                  <a:gd name="connsiteX103" fmla="*/ 974512 w 1132846"/>
                  <a:gd name="connsiteY103" fmla="*/ 1796601 h 3171363"/>
                  <a:gd name="connsiteX104" fmla="*/ 967657 w 1132846"/>
                  <a:gd name="connsiteY104" fmla="*/ 1819952 h 3171363"/>
                  <a:gd name="connsiteX105" fmla="*/ 1023384 w 1132846"/>
                  <a:gd name="connsiteY105" fmla="*/ 1802400 h 3171363"/>
                  <a:gd name="connsiteX106" fmla="*/ 993387 w 1132846"/>
                  <a:gd name="connsiteY106" fmla="*/ 1822077 h 3171363"/>
                  <a:gd name="connsiteX107" fmla="*/ 971025 w 1132846"/>
                  <a:gd name="connsiteY107" fmla="*/ 1839031 h 3171363"/>
                  <a:gd name="connsiteX108" fmla="*/ 990707 w 1132846"/>
                  <a:gd name="connsiteY108" fmla="*/ 1851802 h 3171363"/>
                  <a:gd name="connsiteX109" fmla="*/ 1018529 w 1132846"/>
                  <a:gd name="connsiteY109" fmla="*/ 1865362 h 3171363"/>
                  <a:gd name="connsiteX110" fmla="*/ 1106186 w 1132846"/>
                  <a:gd name="connsiteY110" fmla="*/ 1858862 h 3171363"/>
                  <a:gd name="connsiteX111" fmla="*/ 1125271 w 1132846"/>
                  <a:gd name="connsiteY111" fmla="*/ 1821597 h 3171363"/>
                  <a:gd name="connsiteX112" fmla="*/ 1128614 w 1132846"/>
                  <a:gd name="connsiteY112" fmla="*/ 1795782 h 3171363"/>
                  <a:gd name="connsiteX113" fmla="*/ 1131672 w 1132846"/>
                  <a:gd name="connsiteY113" fmla="*/ 1725088 h 3171363"/>
                  <a:gd name="connsiteX114" fmla="*/ 153546 w 1132846"/>
                  <a:gd name="connsiteY114" fmla="*/ 792185 h 3171363"/>
                  <a:gd name="connsiteX115" fmla="*/ 86588 w 1132846"/>
                  <a:gd name="connsiteY115" fmla="*/ 790576 h 3171363"/>
                  <a:gd name="connsiteX116" fmla="*/ 33943 w 1132846"/>
                  <a:gd name="connsiteY116" fmla="*/ 755443 h 3171363"/>
                  <a:gd name="connsiteX117" fmla="*/ 96307 w 1132846"/>
                  <a:gd name="connsiteY117" fmla="*/ 583894 h 3171363"/>
                  <a:gd name="connsiteX118" fmla="*/ 232845 w 1132846"/>
                  <a:gd name="connsiteY118" fmla="*/ 386095 h 3171363"/>
                  <a:gd name="connsiteX119" fmla="*/ 235524 w 1132846"/>
                  <a:gd name="connsiteY119" fmla="*/ 378592 h 3171363"/>
                  <a:gd name="connsiteX120" fmla="*/ 188617 w 1132846"/>
                  <a:gd name="connsiteY120" fmla="*/ 231500 h 3171363"/>
                  <a:gd name="connsiteX121" fmla="*/ 148220 w 1132846"/>
                  <a:gd name="connsiteY121" fmla="*/ 148131 h 3171363"/>
                  <a:gd name="connsiteX122" fmla="*/ 141643 w 1132846"/>
                  <a:gd name="connsiteY122" fmla="*/ 116502 h 3171363"/>
                  <a:gd name="connsiteX123" fmla="*/ 153781 w 1132846"/>
                  <a:gd name="connsiteY123" fmla="*/ 104115 h 3171363"/>
                  <a:gd name="connsiteX124" fmla="*/ 165172 w 1132846"/>
                  <a:gd name="connsiteY124" fmla="*/ 120058 h 3171363"/>
                  <a:gd name="connsiteX125" fmla="*/ 187786 w 1132846"/>
                  <a:gd name="connsiteY125" fmla="*/ 172669 h 3171363"/>
                  <a:gd name="connsiteX126" fmla="*/ 212768 w 1132846"/>
                  <a:gd name="connsiteY126" fmla="*/ 199945 h 3171363"/>
                  <a:gd name="connsiteX127" fmla="*/ 218791 w 1132846"/>
                  <a:gd name="connsiteY127" fmla="*/ 194655 h 3171363"/>
                  <a:gd name="connsiteX128" fmla="*/ 196564 w 1132846"/>
                  <a:gd name="connsiteY128" fmla="*/ 165572 h 3171363"/>
                  <a:gd name="connsiteX129" fmla="*/ 181914 w 1132846"/>
                  <a:gd name="connsiteY129" fmla="*/ 71246 h 3171363"/>
                  <a:gd name="connsiteX130" fmla="*/ 186828 w 1132846"/>
                  <a:gd name="connsiteY130" fmla="*/ 35398 h 3171363"/>
                  <a:gd name="connsiteX131" fmla="*/ 188903 w 1132846"/>
                  <a:gd name="connsiteY131" fmla="*/ 30130 h 3171363"/>
                  <a:gd name="connsiteX132" fmla="*/ 205140 w 1132846"/>
                  <a:gd name="connsiteY132" fmla="*/ 43956 h 3171363"/>
                  <a:gd name="connsiteX133" fmla="*/ 210643 w 1132846"/>
                  <a:gd name="connsiteY133" fmla="*/ 76293 h 3171363"/>
                  <a:gd name="connsiteX134" fmla="*/ 213112 w 1132846"/>
                  <a:gd name="connsiteY134" fmla="*/ 109707 h 3171363"/>
                  <a:gd name="connsiteX135" fmla="*/ 240144 w 1132846"/>
                  <a:gd name="connsiteY135" fmla="*/ 181729 h 3171363"/>
                  <a:gd name="connsiteX136" fmla="*/ 247402 w 1132846"/>
                  <a:gd name="connsiteY136" fmla="*/ 178003 h 3171363"/>
                  <a:gd name="connsiteX137" fmla="*/ 224033 w 1132846"/>
                  <a:gd name="connsiteY137" fmla="*/ 102728 h 3171363"/>
                  <a:gd name="connsiteX138" fmla="*/ 214188 w 1132846"/>
                  <a:gd name="connsiteY138" fmla="*/ 36047 h 3171363"/>
                  <a:gd name="connsiteX139" fmla="*/ 215380 w 1132846"/>
                  <a:gd name="connsiteY139" fmla="*/ 32269 h 3171363"/>
                  <a:gd name="connsiteX140" fmla="*/ 223890 w 1132846"/>
                  <a:gd name="connsiteY140" fmla="*/ 10549 h 3171363"/>
                  <a:gd name="connsiteX141" fmla="*/ 235012 w 1132846"/>
                  <a:gd name="connsiteY141" fmla="*/ 30646 h 3171363"/>
                  <a:gd name="connsiteX142" fmla="*/ 246688 w 1132846"/>
                  <a:gd name="connsiteY142" fmla="*/ 133235 h 3171363"/>
                  <a:gd name="connsiteX143" fmla="*/ 277719 w 1132846"/>
                  <a:gd name="connsiteY143" fmla="*/ 164008 h 3171363"/>
                  <a:gd name="connsiteX144" fmla="*/ 280247 w 1132846"/>
                  <a:gd name="connsiteY144" fmla="*/ 158556 h 3171363"/>
                  <a:gd name="connsiteX145" fmla="*/ 275291 w 1132846"/>
                  <a:gd name="connsiteY145" fmla="*/ 48825 h 3171363"/>
                  <a:gd name="connsiteX146" fmla="*/ 280121 w 1132846"/>
                  <a:gd name="connsiteY146" fmla="*/ 31502 h 3171363"/>
                  <a:gd name="connsiteX147" fmla="*/ 286757 w 1132846"/>
                  <a:gd name="connsiteY147" fmla="*/ 43602 h 3171363"/>
                  <a:gd name="connsiteX148" fmla="*/ 351910 w 1132846"/>
                  <a:gd name="connsiteY148" fmla="*/ 250011 h 3171363"/>
                  <a:gd name="connsiteX149" fmla="*/ 390114 w 1132846"/>
                  <a:gd name="connsiteY149" fmla="*/ 248668 h 3171363"/>
                  <a:gd name="connsiteX150" fmla="*/ 390618 w 1132846"/>
                  <a:gd name="connsiteY150" fmla="*/ 242131 h 3171363"/>
                  <a:gd name="connsiteX151" fmla="*/ 417356 w 1132846"/>
                  <a:gd name="connsiteY151" fmla="*/ 175547 h 3171363"/>
                  <a:gd name="connsiteX152" fmla="*/ 425479 w 1132846"/>
                  <a:gd name="connsiteY152" fmla="*/ 165513 h 3171363"/>
                  <a:gd name="connsiteX153" fmla="*/ 438483 w 1132846"/>
                  <a:gd name="connsiteY153" fmla="*/ 171895 h 3171363"/>
                  <a:gd name="connsiteX154" fmla="*/ 416399 w 1132846"/>
                  <a:gd name="connsiteY154" fmla="*/ 254939 h 3171363"/>
                  <a:gd name="connsiteX155" fmla="*/ 404201 w 1132846"/>
                  <a:gd name="connsiteY155" fmla="*/ 323051 h 3171363"/>
                  <a:gd name="connsiteX156" fmla="*/ 400068 w 1132846"/>
                  <a:gd name="connsiteY156" fmla="*/ 331683 h 3171363"/>
                  <a:gd name="connsiteX157" fmla="*/ 325953 w 1132846"/>
                  <a:gd name="connsiteY157" fmla="*/ 417251 h 3171363"/>
                  <a:gd name="connsiteX158" fmla="*/ 273309 w 1132846"/>
                  <a:gd name="connsiteY158" fmla="*/ 542652 h 3171363"/>
                  <a:gd name="connsiteX159" fmla="*/ 226133 w 1132846"/>
                  <a:gd name="connsiteY159" fmla="*/ 686136 h 3171363"/>
                  <a:gd name="connsiteX160" fmla="*/ 153546 w 1132846"/>
                  <a:gd name="connsiteY160" fmla="*/ 792185 h 3171363"/>
                  <a:gd name="connsiteX161" fmla="*/ 238817 w 1132846"/>
                  <a:gd name="connsiteY161" fmla="*/ 701076 h 3171363"/>
                  <a:gd name="connsiteX162" fmla="*/ 233189 w 1132846"/>
                  <a:gd name="connsiteY162" fmla="*/ 709531 h 3171363"/>
                  <a:gd name="connsiteX163" fmla="*/ 279332 w 1132846"/>
                  <a:gd name="connsiteY163" fmla="*/ 569205 h 3171363"/>
                  <a:gd name="connsiteX164" fmla="*/ 302651 w 1132846"/>
                  <a:gd name="connsiteY164" fmla="*/ 615464 h 3171363"/>
                  <a:gd name="connsiteX165" fmla="*/ 283540 w 1132846"/>
                  <a:gd name="connsiteY165" fmla="*/ 637169 h 3171363"/>
                  <a:gd name="connsiteX166" fmla="*/ 238817 w 1132846"/>
                  <a:gd name="connsiteY166" fmla="*/ 701076 h 3171363"/>
                  <a:gd name="connsiteX167" fmla="*/ 548938 w 1132846"/>
                  <a:gd name="connsiteY167" fmla="*/ 1978405 h 3171363"/>
                  <a:gd name="connsiteX168" fmla="*/ 685417 w 1132846"/>
                  <a:gd name="connsiteY168" fmla="*/ 2193218 h 3171363"/>
                  <a:gd name="connsiteX169" fmla="*/ 668079 w 1132846"/>
                  <a:gd name="connsiteY169" fmla="*/ 2224360 h 3171363"/>
                  <a:gd name="connsiteX170" fmla="*/ 613897 w 1132846"/>
                  <a:gd name="connsiteY170" fmla="*/ 2294781 h 3171363"/>
                  <a:gd name="connsiteX171" fmla="*/ 517697 w 1132846"/>
                  <a:gd name="connsiteY171" fmla="*/ 2494196 h 3171363"/>
                  <a:gd name="connsiteX172" fmla="*/ 516269 w 1132846"/>
                  <a:gd name="connsiteY172" fmla="*/ 2472807 h 3171363"/>
                  <a:gd name="connsiteX173" fmla="*/ 548938 w 1132846"/>
                  <a:gd name="connsiteY173" fmla="*/ 1978405 h 3171363"/>
                  <a:gd name="connsiteX174" fmla="*/ 387896 w 1132846"/>
                  <a:gd name="connsiteY174" fmla="*/ 2896589 h 3171363"/>
                  <a:gd name="connsiteX175" fmla="*/ 542243 w 1132846"/>
                  <a:gd name="connsiteY175" fmla="*/ 2927458 h 3171363"/>
                  <a:gd name="connsiteX176" fmla="*/ 629437 w 1132846"/>
                  <a:gd name="connsiteY176" fmla="*/ 3067098 h 3171363"/>
                  <a:gd name="connsiteX177" fmla="*/ 351414 w 1132846"/>
                  <a:gd name="connsiteY177" fmla="*/ 2967948 h 3171363"/>
                  <a:gd name="connsiteX178" fmla="*/ 387896 w 1132846"/>
                  <a:gd name="connsiteY178" fmla="*/ 2896589 h 3171363"/>
                  <a:gd name="connsiteX179" fmla="*/ 686089 w 1132846"/>
                  <a:gd name="connsiteY179" fmla="*/ 2984636 h 3171363"/>
                  <a:gd name="connsiteX180" fmla="*/ 818351 w 1132846"/>
                  <a:gd name="connsiteY180" fmla="*/ 3049510 h 3171363"/>
                  <a:gd name="connsiteX181" fmla="*/ 636124 w 1132846"/>
                  <a:gd name="connsiteY181" fmla="*/ 3041977 h 3171363"/>
                  <a:gd name="connsiteX182" fmla="*/ 609294 w 1132846"/>
                  <a:gd name="connsiteY182" fmla="*/ 3035285 h 3171363"/>
                  <a:gd name="connsiteX183" fmla="*/ 574046 w 1132846"/>
                  <a:gd name="connsiteY183" fmla="*/ 2997422 h 3171363"/>
                  <a:gd name="connsiteX184" fmla="*/ 558186 w 1132846"/>
                  <a:gd name="connsiteY184" fmla="*/ 2927798 h 3171363"/>
                  <a:gd name="connsiteX185" fmla="*/ 569964 w 1132846"/>
                  <a:gd name="connsiteY185" fmla="*/ 2927126 h 3171363"/>
                  <a:gd name="connsiteX186" fmla="*/ 576390 w 1132846"/>
                  <a:gd name="connsiteY186" fmla="*/ 2926706 h 3171363"/>
                  <a:gd name="connsiteX187" fmla="*/ 627783 w 1132846"/>
                  <a:gd name="connsiteY187" fmla="*/ 2894228 h 3171363"/>
                  <a:gd name="connsiteX188" fmla="*/ 642735 w 1132846"/>
                  <a:gd name="connsiteY188" fmla="*/ 2894479 h 3171363"/>
                  <a:gd name="connsiteX189" fmla="*/ 686089 w 1132846"/>
                  <a:gd name="connsiteY189" fmla="*/ 2984636 h 3171363"/>
                  <a:gd name="connsiteX190" fmla="*/ 661963 w 1132846"/>
                  <a:gd name="connsiteY190" fmla="*/ 2757186 h 3171363"/>
                  <a:gd name="connsiteX191" fmla="*/ 661652 w 1132846"/>
                  <a:gd name="connsiteY191" fmla="*/ 2878447 h 3171363"/>
                  <a:gd name="connsiteX192" fmla="*/ 642676 w 1132846"/>
                  <a:gd name="connsiteY192" fmla="*/ 2879517 h 3171363"/>
                  <a:gd name="connsiteX193" fmla="*/ 645700 w 1132846"/>
                  <a:gd name="connsiteY193" fmla="*/ 2839677 h 3171363"/>
                  <a:gd name="connsiteX194" fmla="*/ 664181 w 1132846"/>
                  <a:gd name="connsiteY194" fmla="*/ 2729659 h 3171363"/>
                  <a:gd name="connsiteX195" fmla="*/ 661963 w 1132846"/>
                  <a:gd name="connsiteY195" fmla="*/ 2757186 h 3171363"/>
                  <a:gd name="connsiteX196" fmla="*/ 926353 w 1132846"/>
                  <a:gd name="connsiteY196" fmla="*/ 1746587 h 3171363"/>
                  <a:gd name="connsiteX197" fmla="*/ 881521 w 1132846"/>
                  <a:gd name="connsiteY197" fmla="*/ 1842668 h 3171363"/>
                  <a:gd name="connsiteX198" fmla="*/ 776383 w 1132846"/>
                  <a:gd name="connsiteY198" fmla="*/ 1529635 h 3171363"/>
                  <a:gd name="connsiteX199" fmla="*/ 761498 w 1132846"/>
                  <a:gd name="connsiteY199" fmla="*/ 1533235 h 3171363"/>
                  <a:gd name="connsiteX200" fmla="*/ 938567 w 1132846"/>
                  <a:gd name="connsiteY200" fmla="*/ 2168790 h 3171363"/>
                  <a:gd name="connsiteX201" fmla="*/ 943951 w 1132846"/>
                  <a:gd name="connsiteY201" fmla="*/ 2246382 h 3171363"/>
                  <a:gd name="connsiteX202" fmla="*/ 766404 w 1132846"/>
                  <a:gd name="connsiteY202" fmla="*/ 2494550 h 3171363"/>
                  <a:gd name="connsiteX203" fmla="*/ 624784 w 1132846"/>
                  <a:gd name="connsiteY203" fmla="*/ 2856373 h 3171363"/>
                  <a:gd name="connsiteX204" fmla="*/ 607076 w 1132846"/>
                  <a:gd name="connsiteY204" fmla="*/ 2884674 h 3171363"/>
                  <a:gd name="connsiteX205" fmla="*/ 570232 w 1132846"/>
                  <a:gd name="connsiteY205" fmla="*/ 2914547 h 3171363"/>
                  <a:gd name="connsiteX206" fmla="*/ 551777 w 1132846"/>
                  <a:gd name="connsiteY206" fmla="*/ 2909050 h 3171363"/>
                  <a:gd name="connsiteX207" fmla="*/ 483567 w 1132846"/>
                  <a:gd name="connsiteY207" fmla="*/ 2899120 h 3171363"/>
                  <a:gd name="connsiteX208" fmla="*/ 385654 w 1132846"/>
                  <a:gd name="connsiteY208" fmla="*/ 2871431 h 3171363"/>
                  <a:gd name="connsiteX209" fmla="*/ 386695 w 1132846"/>
                  <a:gd name="connsiteY209" fmla="*/ 2854927 h 3171363"/>
                  <a:gd name="connsiteX210" fmla="*/ 439558 w 1132846"/>
                  <a:gd name="connsiteY210" fmla="*/ 2729489 h 3171363"/>
                  <a:gd name="connsiteX211" fmla="*/ 627001 w 1132846"/>
                  <a:gd name="connsiteY211" fmla="*/ 2310481 h 3171363"/>
                  <a:gd name="connsiteX212" fmla="*/ 675908 w 1132846"/>
                  <a:gd name="connsiteY212" fmla="*/ 2228683 h 3171363"/>
                  <a:gd name="connsiteX213" fmla="*/ 694607 w 1132846"/>
                  <a:gd name="connsiteY213" fmla="*/ 2206786 h 3171363"/>
                  <a:gd name="connsiteX214" fmla="*/ 717867 w 1132846"/>
                  <a:gd name="connsiteY214" fmla="*/ 2200448 h 3171363"/>
                  <a:gd name="connsiteX215" fmla="*/ 510137 w 1132846"/>
                  <a:gd name="connsiteY215" fmla="*/ 1860353 h 3171363"/>
                  <a:gd name="connsiteX216" fmla="*/ 342174 w 1132846"/>
                  <a:gd name="connsiteY216" fmla="*/ 1293832 h 3171363"/>
                  <a:gd name="connsiteX217" fmla="*/ 721790 w 1132846"/>
                  <a:gd name="connsiteY217" fmla="*/ 1323181 h 3171363"/>
                  <a:gd name="connsiteX218" fmla="*/ 994966 w 1132846"/>
                  <a:gd name="connsiteY218" fmla="*/ 1274347 h 3171363"/>
                  <a:gd name="connsiteX219" fmla="*/ 1002820 w 1132846"/>
                  <a:gd name="connsiteY219" fmla="*/ 1357746 h 3171363"/>
                  <a:gd name="connsiteX220" fmla="*/ 926353 w 1132846"/>
                  <a:gd name="connsiteY220" fmla="*/ 1746587 h 3171363"/>
                  <a:gd name="connsiteX221" fmla="*/ 1021839 w 1132846"/>
                  <a:gd name="connsiteY221" fmla="*/ 1856096 h 3171363"/>
                  <a:gd name="connsiteX222" fmla="*/ 1003383 w 1132846"/>
                  <a:gd name="connsiteY222" fmla="*/ 1854923 h 3171363"/>
                  <a:gd name="connsiteX223" fmla="*/ 1000376 w 1132846"/>
                  <a:gd name="connsiteY223" fmla="*/ 1854428 h 3171363"/>
                  <a:gd name="connsiteX224" fmla="*/ 1000956 w 1132846"/>
                  <a:gd name="connsiteY224" fmla="*/ 1854318 h 3171363"/>
                  <a:gd name="connsiteX225" fmla="*/ 1056061 w 1132846"/>
                  <a:gd name="connsiteY225" fmla="*/ 1821870 h 3171363"/>
                  <a:gd name="connsiteX226" fmla="*/ 1064092 w 1132846"/>
                  <a:gd name="connsiteY226" fmla="*/ 1829713 h 3171363"/>
                  <a:gd name="connsiteX227" fmla="*/ 1043931 w 1132846"/>
                  <a:gd name="connsiteY227" fmla="*/ 1840551 h 3171363"/>
                  <a:gd name="connsiteX228" fmla="*/ 1021839 w 1132846"/>
                  <a:gd name="connsiteY228" fmla="*/ 1856096 h 3171363"/>
                  <a:gd name="connsiteX229" fmla="*/ 1118584 w 1132846"/>
                  <a:gd name="connsiteY229" fmla="*/ 1765415 h 3171363"/>
                  <a:gd name="connsiteX230" fmla="*/ 1116921 w 1132846"/>
                  <a:gd name="connsiteY230" fmla="*/ 1815901 h 3171363"/>
                  <a:gd name="connsiteX231" fmla="*/ 1113175 w 1132846"/>
                  <a:gd name="connsiteY231" fmla="*/ 1833785 h 3171363"/>
                  <a:gd name="connsiteX232" fmla="*/ 1099491 w 1132846"/>
                  <a:gd name="connsiteY232" fmla="*/ 1848533 h 3171363"/>
                  <a:gd name="connsiteX233" fmla="*/ 1039034 w 1132846"/>
                  <a:gd name="connsiteY233" fmla="*/ 1868985 h 3171363"/>
                  <a:gd name="connsiteX234" fmla="*/ 1038320 w 1132846"/>
                  <a:gd name="connsiteY234" fmla="*/ 1859644 h 3171363"/>
                  <a:gd name="connsiteX235" fmla="*/ 1075777 w 1132846"/>
                  <a:gd name="connsiteY235" fmla="*/ 1835283 h 3171363"/>
                  <a:gd name="connsiteX236" fmla="*/ 1090351 w 1132846"/>
                  <a:gd name="connsiteY236" fmla="*/ 1769591 h 3171363"/>
                  <a:gd name="connsiteX237" fmla="*/ 1091099 w 1132846"/>
                  <a:gd name="connsiteY237" fmla="*/ 1738117 h 3171363"/>
                  <a:gd name="connsiteX238" fmla="*/ 1100448 w 1132846"/>
                  <a:gd name="connsiteY238" fmla="*/ 1708288 h 3171363"/>
                  <a:gd name="connsiteX239" fmla="*/ 1090603 w 1132846"/>
                  <a:gd name="connsiteY239" fmla="*/ 1703257 h 3171363"/>
                  <a:gd name="connsiteX240" fmla="*/ 1075668 w 1132846"/>
                  <a:gd name="connsiteY240" fmla="*/ 1824091 h 3171363"/>
                  <a:gd name="connsiteX241" fmla="*/ 1060413 w 1132846"/>
                  <a:gd name="connsiteY241" fmla="*/ 1785246 h 3171363"/>
                  <a:gd name="connsiteX242" fmla="*/ 1051408 w 1132846"/>
                  <a:gd name="connsiteY242" fmla="*/ 1730437 h 3171363"/>
                  <a:gd name="connsiteX243" fmla="*/ 1035111 w 1132846"/>
                  <a:gd name="connsiteY243" fmla="*/ 1634577 h 3171363"/>
                  <a:gd name="connsiteX244" fmla="*/ 1028651 w 1132846"/>
                  <a:gd name="connsiteY244" fmla="*/ 1630216 h 3171363"/>
                  <a:gd name="connsiteX245" fmla="*/ 1013926 w 1132846"/>
                  <a:gd name="connsiteY245" fmla="*/ 1665401 h 3171363"/>
                  <a:gd name="connsiteX246" fmla="*/ 1044956 w 1132846"/>
                  <a:gd name="connsiteY246" fmla="*/ 1754887 h 3171363"/>
                  <a:gd name="connsiteX247" fmla="*/ 1052987 w 1132846"/>
                  <a:gd name="connsiteY247" fmla="*/ 1817281 h 3171363"/>
                  <a:gd name="connsiteX248" fmla="*/ 1021368 w 1132846"/>
                  <a:gd name="connsiteY248" fmla="*/ 1830878 h 3171363"/>
                  <a:gd name="connsiteX249" fmla="*/ 996403 w 1132846"/>
                  <a:gd name="connsiteY249" fmla="*/ 1843295 h 3171363"/>
                  <a:gd name="connsiteX250" fmla="*/ 985230 w 1132846"/>
                  <a:gd name="connsiteY250" fmla="*/ 1839053 h 3171363"/>
                  <a:gd name="connsiteX251" fmla="*/ 985239 w 1132846"/>
                  <a:gd name="connsiteY251" fmla="*/ 1835475 h 3171363"/>
                  <a:gd name="connsiteX252" fmla="*/ 992866 w 1132846"/>
                  <a:gd name="connsiteY252" fmla="*/ 1832354 h 3171363"/>
                  <a:gd name="connsiteX253" fmla="*/ 1034632 w 1132846"/>
                  <a:gd name="connsiteY253" fmla="*/ 1766647 h 3171363"/>
                  <a:gd name="connsiteX254" fmla="*/ 1027568 w 1132846"/>
                  <a:gd name="connsiteY254" fmla="*/ 1767488 h 3171363"/>
                  <a:gd name="connsiteX255" fmla="*/ 1027593 w 1132846"/>
                  <a:gd name="connsiteY255" fmla="*/ 1784243 h 3171363"/>
                  <a:gd name="connsiteX256" fmla="*/ 995756 w 1132846"/>
                  <a:gd name="connsiteY256" fmla="*/ 1807719 h 3171363"/>
                  <a:gd name="connsiteX257" fmla="*/ 978645 w 1132846"/>
                  <a:gd name="connsiteY257" fmla="*/ 1810951 h 3171363"/>
                  <a:gd name="connsiteX258" fmla="*/ 988725 w 1132846"/>
                  <a:gd name="connsiteY258" fmla="*/ 1804982 h 3171363"/>
                  <a:gd name="connsiteX259" fmla="*/ 1026425 w 1132846"/>
                  <a:gd name="connsiteY259" fmla="*/ 1755315 h 3171363"/>
                  <a:gd name="connsiteX260" fmla="*/ 1012094 w 1132846"/>
                  <a:gd name="connsiteY260" fmla="*/ 1644456 h 3171363"/>
                  <a:gd name="connsiteX261" fmla="*/ 1009213 w 1132846"/>
                  <a:gd name="connsiteY261" fmla="*/ 1637904 h 3171363"/>
                  <a:gd name="connsiteX262" fmla="*/ 992144 w 1132846"/>
                  <a:gd name="connsiteY262" fmla="*/ 1602837 h 3171363"/>
                  <a:gd name="connsiteX263" fmla="*/ 1018260 w 1132846"/>
                  <a:gd name="connsiteY263" fmla="*/ 1424921 h 3171363"/>
                  <a:gd name="connsiteX264" fmla="*/ 1097172 w 1132846"/>
                  <a:gd name="connsiteY264" fmla="*/ 1675472 h 3171363"/>
                  <a:gd name="connsiteX265" fmla="*/ 1117778 w 1132846"/>
                  <a:gd name="connsiteY265" fmla="*/ 1714877 h 3171363"/>
                  <a:gd name="connsiteX266" fmla="*/ 1118584 w 1132846"/>
                  <a:gd name="connsiteY266" fmla="*/ 1765415 h 317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Lst>
                <a:rect l="l" t="t" r="r" b="b"/>
                <a:pathLst>
                  <a:path w="1132846" h="3171363">
                    <a:moveTo>
                      <a:pt x="1131672" y="1725088"/>
                    </a:moveTo>
                    <a:cubicBezTo>
                      <a:pt x="1128858" y="1711195"/>
                      <a:pt x="1119811" y="1699000"/>
                      <a:pt x="1113049" y="1686421"/>
                    </a:cubicBezTo>
                    <a:cubicBezTo>
                      <a:pt x="1077356" y="1619622"/>
                      <a:pt x="1061782" y="1546604"/>
                      <a:pt x="1042318" y="1475312"/>
                    </a:cubicBezTo>
                    <a:cubicBezTo>
                      <a:pt x="1035565" y="1450567"/>
                      <a:pt x="1028920" y="1425113"/>
                      <a:pt x="1018857" y="1401032"/>
                    </a:cubicBezTo>
                    <a:cubicBezTo>
                      <a:pt x="1018915" y="1391765"/>
                      <a:pt x="1018781" y="1382491"/>
                      <a:pt x="1018462" y="1373225"/>
                    </a:cubicBezTo>
                    <a:cubicBezTo>
                      <a:pt x="1027206" y="1363427"/>
                      <a:pt x="1021645" y="1339929"/>
                      <a:pt x="1021284" y="1327652"/>
                    </a:cubicBezTo>
                    <a:cubicBezTo>
                      <a:pt x="1019058" y="1302295"/>
                      <a:pt x="1016723" y="1276871"/>
                      <a:pt x="1013900" y="1251587"/>
                    </a:cubicBezTo>
                    <a:cubicBezTo>
                      <a:pt x="1006071" y="1180015"/>
                      <a:pt x="995059" y="1108553"/>
                      <a:pt x="976746" y="1038419"/>
                    </a:cubicBezTo>
                    <a:cubicBezTo>
                      <a:pt x="955645" y="959735"/>
                      <a:pt x="924547" y="881235"/>
                      <a:pt x="931049" y="799275"/>
                    </a:cubicBezTo>
                    <a:cubicBezTo>
                      <a:pt x="931645" y="787197"/>
                      <a:pt x="932342" y="775157"/>
                      <a:pt x="932746" y="763116"/>
                    </a:cubicBezTo>
                    <a:cubicBezTo>
                      <a:pt x="945942" y="763160"/>
                      <a:pt x="972865" y="742473"/>
                      <a:pt x="981543" y="733383"/>
                    </a:cubicBezTo>
                    <a:cubicBezTo>
                      <a:pt x="989456" y="735892"/>
                      <a:pt x="1000401" y="730573"/>
                      <a:pt x="996923" y="721682"/>
                    </a:cubicBezTo>
                    <a:cubicBezTo>
                      <a:pt x="982609" y="685125"/>
                      <a:pt x="968732" y="648487"/>
                      <a:pt x="956795" y="611266"/>
                    </a:cubicBezTo>
                    <a:cubicBezTo>
                      <a:pt x="950848" y="592703"/>
                      <a:pt x="945363" y="574015"/>
                      <a:pt x="940591" y="555194"/>
                    </a:cubicBezTo>
                    <a:cubicBezTo>
                      <a:pt x="931175" y="520629"/>
                      <a:pt x="931309" y="481571"/>
                      <a:pt x="903135" y="453594"/>
                    </a:cubicBezTo>
                    <a:cubicBezTo>
                      <a:pt x="871130" y="423825"/>
                      <a:pt x="825877" y="408752"/>
                      <a:pt x="786615" y="387799"/>
                    </a:cubicBezTo>
                    <a:cubicBezTo>
                      <a:pt x="770629" y="380215"/>
                      <a:pt x="754887" y="371103"/>
                      <a:pt x="738716" y="364397"/>
                    </a:cubicBezTo>
                    <a:cubicBezTo>
                      <a:pt x="731198" y="361069"/>
                      <a:pt x="724352" y="358612"/>
                      <a:pt x="715994" y="355529"/>
                    </a:cubicBezTo>
                    <a:cubicBezTo>
                      <a:pt x="715683" y="345775"/>
                      <a:pt x="716489" y="336014"/>
                      <a:pt x="718816" y="326460"/>
                    </a:cubicBezTo>
                    <a:cubicBezTo>
                      <a:pt x="719917" y="318580"/>
                      <a:pt x="725612" y="311343"/>
                      <a:pt x="724369" y="303360"/>
                    </a:cubicBezTo>
                    <a:cubicBezTo>
                      <a:pt x="723571" y="300165"/>
                      <a:pt x="718497" y="298159"/>
                      <a:pt x="715347" y="300136"/>
                    </a:cubicBezTo>
                    <a:cubicBezTo>
                      <a:pt x="703746" y="307934"/>
                      <a:pt x="701831" y="337298"/>
                      <a:pt x="701310" y="349907"/>
                    </a:cubicBezTo>
                    <a:cubicBezTo>
                      <a:pt x="699630" y="357248"/>
                      <a:pt x="708870" y="414617"/>
                      <a:pt x="723831" y="400836"/>
                    </a:cubicBezTo>
                    <a:cubicBezTo>
                      <a:pt x="725175" y="399043"/>
                      <a:pt x="727057" y="397759"/>
                      <a:pt x="728846" y="396357"/>
                    </a:cubicBezTo>
                    <a:cubicBezTo>
                      <a:pt x="732509" y="392912"/>
                      <a:pt x="726502" y="389031"/>
                      <a:pt x="722932" y="392078"/>
                    </a:cubicBezTo>
                    <a:cubicBezTo>
                      <a:pt x="721084" y="385615"/>
                      <a:pt x="718967" y="379189"/>
                      <a:pt x="717766" y="372601"/>
                    </a:cubicBezTo>
                    <a:cubicBezTo>
                      <a:pt x="725814" y="378023"/>
                      <a:pt x="735247" y="383328"/>
                      <a:pt x="744319" y="387880"/>
                    </a:cubicBezTo>
                    <a:cubicBezTo>
                      <a:pt x="758953" y="413304"/>
                      <a:pt x="767168" y="486913"/>
                      <a:pt x="724932" y="493833"/>
                    </a:cubicBezTo>
                    <a:cubicBezTo>
                      <a:pt x="719774" y="494128"/>
                      <a:pt x="714070" y="491635"/>
                      <a:pt x="709181" y="490048"/>
                    </a:cubicBezTo>
                    <a:cubicBezTo>
                      <a:pt x="637544" y="462802"/>
                      <a:pt x="554070" y="439186"/>
                      <a:pt x="517512" y="373235"/>
                    </a:cubicBezTo>
                    <a:cubicBezTo>
                      <a:pt x="510515" y="360693"/>
                      <a:pt x="505718" y="345819"/>
                      <a:pt x="499645" y="332311"/>
                    </a:cubicBezTo>
                    <a:cubicBezTo>
                      <a:pt x="511195" y="331868"/>
                      <a:pt x="522746" y="331720"/>
                      <a:pt x="534305" y="331543"/>
                    </a:cubicBezTo>
                    <a:cubicBezTo>
                      <a:pt x="532851" y="335970"/>
                      <a:pt x="531079" y="340301"/>
                      <a:pt x="529516" y="344691"/>
                    </a:cubicBezTo>
                    <a:cubicBezTo>
                      <a:pt x="524703" y="348047"/>
                      <a:pt x="527299" y="357196"/>
                      <a:pt x="534347" y="356702"/>
                    </a:cubicBezTo>
                    <a:cubicBezTo>
                      <a:pt x="542596" y="356126"/>
                      <a:pt x="544561" y="350172"/>
                      <a:pt x="546779" y="344078"/>
                    </a:cubicBezTo>
                    <a:cubicBezTo>
                      <a:pt x="553600" y="325058"/>
                      <a:pt x="557733" y="305300"/>
                      <a:pt x="559572" y="285432"/>
                    </a:cubicBezTo>
                    <a:cubicBezTo>
                      <a:pt x="562025" y="258577"/>
                      <a:pt x="559085" y="231817"/>
                      <a:pt x="551861" y="205678"/>
                    </a:cubicBezTo>
                    <a:cubicBezTo>
                      <a:pt x="550282" y="199952"/>
                      <a:pt x="540781" y="202439"/>
                      <a:pt x="541940" y="208083"/>
                    </a:cubicBezTo>
                    <a:cubicBezTo>
                      <a:pt x="548921" y="243231"/>
                      <a:pt x="548232" y="279773"/>
                      <a:pt x="539353" y="314619"/>
                    </a:cubicBezTo>
                    <a:cubicBezTo>
                      <a:pt x="498746" y="308879"/>
                      <a:pt x="459584" y="317784"/>
                      <a:pt x="419431" y="321266"/>
                    </a:cubicBezTo>
                    <a:cubicBezTo>
                      <a:pt x="425076" y="302128"/>
                      <a:pt x="423362" y="282075"/>
                      <a:pt x="427789" y="262568"/>
                    </a:cubicBezTo>
                    <a:cubicBezTo>
                      <a:pt x="432930" y="239925"/>
                      <a:pt x="452142" y="221828"/>
                      <a:pt x="455939" y="198912"/>
                    </a:cubicBezTo>
                    <a:cubicBezTo>
                      <a:pt x="459324" y="181796"/>
                      <a:pt x="451629" y="158231"/>
                      <a:pt x="429595" y="154785"/>
                    </a:cubicBezTo>
                    <a:cubicBezTo>
                      <a:pt x="417575" y="153546"/>
                      <a:pt x="411232" y="162982"/>
                      <a:pt x="406873" y="171245"/>
                    </a:cubicBezTo>
                    <a:cubicBezTo>
                      <a:pt x="401026" y="182312"/>
                      <a:pt x="395683" y="193630"/>
                      <a:pt x="390954" y="205102"/>
                    </a:cubicBezTo>
                    <a:cubicBezTo>
                      <a:pt x="386267" y="216479"/>
                      <a:pt x="382268" y="228055"/>
                      <a:pt x="378866" y="239778"/>
                    </a:cubicBezTo>
                    <a:cubicBezTo>
                      <a:pt x="378530" y="240921"/>
                      <a:pt x="378623" y="241954"/>
                      <a:pt x="378984" y="242840"/>
                    </a:cubicBezTo>
                    <a:cubicBezTo>
                      <a:pt x="351826" y="249753"/>
                      <a:pt x="339175" y="210672"/>
                      <a:pt x="331850" y="193910"/>
                    </a:cubicBezTo>
                    <a:cubicBezTo>
                      <a:pt x="317410" y="155095"/>
                      <a:pt x="314461" y="114067"/>
                      <a:pt x="307313" y="73954"/>
                    </a:cubicBezTo>
                    <a:cubicBezTo>
                      <a:pt x="305137" y="61611"/>
                      <a:pt x="303743" y="47785"/>
                      <a:pt x="298602" y="36084"/>
                    </a:cubicBezTo>
                    <a:cubicBezTo>
                      <a:pt x="292260" y="19875"/>
                      <a:pt x="269310" y="12585"/>
                      <a:pt x="265463" y="34416"/>
                    </a:cubicBezTo>
                    <a:cubicBezTo>
                      <a:pt x="261481" y="73873"/>
                      <a:pt x="263153" y="113625"/>
                      <a:pt x="268462" y="152904"/>
                    </a:cubicBezTo>
                    <a:cubicBezTo>
                      <a:pt x="244050" y="115373"/>
                      <a:pt x="256844" y="73061"/>
                      <a:pt x="247688" y="32660"/>
                    </a:cubicBezTo>
                    <a:cubicBezTo>
                      <a:pt x="245352" y="21719"/>
                      <a:pt x="241749" y="1836"/>
                      <a:pt x="226116" y="109"/>
                    </a:cubicBezTo>
                    <a:cubicBezTo>
                      <a:pt x="211222" y="-1344"/>
                      <a:pt x="201125" y="11944"/>
                      <a:pt x="201881" y="23925"/>
                    </a:cubicBezTo>
                    <a:cubicBezTo>
                      <a:pt x="189205" y="15153"/>
                      <a:pt x="176437" y="18074"/>
                      <a:pt x="175101" y="32557"/>
                    </a:cubicBezTo>
                    <a:cubicBezTo>
                      <a:pt x="170842" y="56631"/>
                      <a:pt x="169927" y="81052"/>
                      <a:pt x="172035" y="105502"/>
                    </a:cubicBezTo>
                    <a:cubicBezTo>
                      <a:pt x="165306" y="92731"/>
                      <a:pt x="142273" y="86120"/>
                      <a:pt x="131537" y="99149"/>
                    </a:cubicBezTo>
                    <a:cubicBezTo>
                      <a:pt x="127094" y="104993"/>
                      <a:pt x="128203" y="111935"/>
                      <a:pt x="129412" y="118487"/>
                    </a:cubicBezTo>
                    <a:cubicBezTo>
                      <a:pt x="132394" y="134637"/>
                      <a:pt x="135519" y="150831"/>
                      <a:pt x="140593" y="166590"/>
                    </a:cubicBezTo>
                    <a:cubicBezTo>
                      <a:pt x="149531" y="197872"/>
                      <a:pt x="173673" y="223141"/>
                      <a:pt x="185366" y="253390"/>
                    </a:cubicBezTo>
                    <a:cubicBezTo>
                      <a:pt x="201125" y="296329"/>
                      <a:pt x="198429" y="344410"/>
                      <a:pt x="224805" y="384243"/>
                    </a:cubicBezTo>
                    <a:cubicBezTo>
                      <a:pt x="189650" y="448223"/>
                      <a:pt x="150472" y="510964"/>
                      <a:pt x="96475" y="564417"/>
                    </a:cubicBezTo>
                    <a:cubicBezTo>
                      <a:pt x="26442" y="631156"/>
                      <a:pt x="-60425" y="723637"/>
                      <a:pt x="59698" y="791845"/>
                    </a:cubicBezTo>
                    <a:cubicBezTo>
                      <a:pt x="167969" y="858961"/>
                      <a:pt x="228938" y="740260"/>
                      <a:pt x="275829" y="672553"/>
                    </a:cubicBezTo>
                    <a:cubicBezTo>
                      <a:pt x="328817" y="784792"/>
                      <a:pt x="341342" y="906880"/>
                      <a:pt x="335823" y="1027345"/>
                    </a:cubicBezTo>
                    <a:cubicBezTo>
                      <a:pt x="334084" y="1090573"/>
                      <a:pt x="315125" y="1151698"/>
                      <a:pt x="299845" y="1213141"/>
                    </a:cubicBezTo>
                    <a:cubicBezTo>
                      <a:pt x="295905" y="1229143"/>
                      <a:pt x="292209" y="1245197"/>
                      <a:pt x="289311" y="1261377"/>
                    </a:cubicBezTo>
                    <a:cubicBezTo>
                      <a:pt x="287732" y="1267154"/>
                      <a:pt x="287387" y="1273056"/>
                      <a:pt x="289109" y="1278855"/>
                    </a:cubicBezTo>
                    <a:cubicBezTo>
                      <a:pt x="289714" y="1282441"/>
                      <a:pt x="293898" y="1284425"/>
                      <a:pt x="297904" y="1284381"/>
                    </a:cubicBezTo>
                    <a:cubicBezTo>
                      <a:pt x="308346" y="1286941"/>
                      <a:pt x="318838" y="1289265"/>
                      <a:pt x="329372" y="1291383"/>
                    </a:cubicBezTo>
                    <a:cubicBezTo>
                      <a:pt x="314814" y="1526322"/>
                      <a:pt x="421220" y="1751913"/>
                      <a:pt x="537480" y="1958743"/>
                    </a:cubicBezTo>
                    <a:cubicBezTo>
                      <a:pt x="494958" y="2134881"/>
                      <a:pt x="483071" y="2316412"/>
                      <a:pt x="496058" y="2495952"/>
                    </a:cubicBezTo>
                    <a:cubicBezTo>
                      <a:pt x="497075" y="2507468"/>
                      <a:pt x="496697" y="2519937"/>
                      <a:pt x="502358" y="2530532"/>
                    </a:cubicBezTo>
                    <a:cubicBezTo>
                      <a:pt x="463549" y="2621729"/>
                      <a:pt x="424639" y="2712889"/>
                      <a:pt x="385788" y="2804071"/>
                    </a:cubicBezTo>
                    <a:cubicBezTo>
                      <a:pt x="379496" y="2818834"/>
                      <a:pt x="372885" y="2833487"/>
                      <a:pt x="366568" y="2848235"/>
                    </a:cubicBezTo>
                    <a:cubicBezTo>
                      <a:pt x="359697" y="2862873"/>
                      <a:pt x="359705" y="2881074"/>
                      <a:pt x="376153" y="2890776"/>
                    </a:cubicBezTo>
                    <a:cubicBezTo>
                      <a:pt x="352321" y="2936503"/>
                      <a:pt x="268310" y="3036473"/>
                      <a:pt x="343963" y="3071636"/>
                    </a:cubicBezTo>
                    <a:cubicBezTo>
                      <a:pt x="358151" y="3077257"/>
                      <a:pt x="372423" y="3081861"/>
                      <a:pt x="385838" y="3088951"/>
                    </a:cubicBezTo>
                    <a:cubicBezTo>
                      <a:pt x="412812" y="3102172"/>
                      <a:pt x="431905" y="3123863"/>
                      <a:pt x="456039" y="3140264"/>
                    </a:cubicBezTo>
                    <a:cubicBezTo>
                      <a:pt x="481299" y="3156687"/>
                      <a:pt x="514673" y="3161151"/>
                      <a:pt x="544906" y="3165902"/>
                    </a:cubicBezTo>
                    <a:cubicBezTo>
                      <a:pt x="590284" y="3172771"/>
                      <a:pt x="641089" y="3176556"/>
                      <a:pt x="682687" y="3155957"/>
                    </a:cubicBezTo>
                    <a:cubicBezTo>
                      <a:pt x="699160" y="3146727"/>
                      <a:pt x="695741" y="3127478"/>
                      <a:pt x="690944" y="3113276"/>
                    </a:cubicBezTo>
                    <a:cubicBezTo>
                      <a:pt x="751476" y="3131019"/>
                      <a:pt x="816587" y="3137977"/>
                      <a:pt x="879807" y="3128474"/>
                    </a:cubicBezTo>
                    <a:cubicBezTo>
                      <a:pt x="895003" y="3126202"/>
                      <a:pt x="917524" y="3122188"/>
                      <a:pt x="921808" y="3106540"/>
                    </a:cubicBezTo>
                    <a:cubicBezTo>
                      <a:pt x="927361" y="3077508"/>
                      <a:pt x="868080" y="3056378"/>
                      <a:pt x="843400" y="3047289"/>
                    </a:cubicBezTo>
                    <a:cubicBezTo>
                      <a:pt x="842182" y="3045584"/>
                      <a:pt x="839914" y="3044522"/>
                      <a:pt x="836865" y="3045053"/>
                    </a:cubicBezTo>
                    <a:cubicBezTo>
                      <a:pt x="775728" y="3025642"/>
                      <a:pt x="713180" y="3000580"/>
                      <a:pt x="674505" y="2952506"/>
                    </a:cubicBezTo>
                    <a:cubicBezTo>
                      <a:pt x="660199" y="2934925"/>
                      <a:pt x="652026" y="2915499"/>
                      <a:pt x="657461" y="2894251"/>
                    </a:cubicBezTo>
                    <a:cubicBezTo>
                      <a:pt x="682771" y="2894450"/>
                      <a:pt x="680755" y="2877296"/>
                      <a:pt x="679486" y="2860586"/>
                    </a:cubicBezTo>
                    <a:cubicBezTo>
                      <a:pt x="679369" y="2851304"/>
                      <a:pt x="679285" y="2842023"/>
                      <a:pt x="679243" y="2832742"/>
                    </a:cubicBezTo>
                    <a:cubicBezTo>
                      <a:pt x="678671" y="2775055"/>
                      <a:pt x="680620" y="2716563"/>
                      <a:pt x="694086" y="2660108"/>
                    </a:cubicBezTo>
                    <a:cubicBezTo>
                      <a:pt x="770184" y="2519775"/>
                      <a:pt x="858344" y="2383860"/>
                      <a:pt x="961138" y="2257257"/>
                    </a:cubicBezTo>
                    <a:cubicBezTo>
                      <a:pt x="977796" y="2230535"/>
                      <a:pt x="953587" y="2140193"/>
                      <a:pt x="947631" y="2107392"/>
                    </a:cubicBezTo>
                    <a:cubicBezTo>
                      <a:pt x="930393" y="2027364"/>
                      <a:pt x="910846" y="1947706"/>
                      <a:pt x="888812" y="1868601"/>
                    </a:cubicBezTo>
                    <a:cubicBezTo>
                      <a:pt x="890139" y="1865274"/>
                      <a:pt x="891324" y="1861991"/>
                      <a:pt x="892231" y="1858560"/>
                    </a:cubicBezTo>
                    <a:cubicBezTo>
                      <a:pt x="900480" y="1855668"/>
                      <a:pt x="901749" y="1846025"/>
                      <a:pt x="905638" y="1839710"/>
                    </a:cubicBezTo>
                    <a:cubicBezTo>
                      <a:pt x="909695" y="1831668"/>
                      <a:pt x="913635" y="1823574"/>
                      <a:pt x="917491" y="1815451"/>
                    </a:cubicBezTo>
                    <a:cubicBezTo>
                      <a:pt x="947076" y="1753168"/>
                      <a:pt x="970353" y="1688590"/>
                      <a:pt x="987238" y="1622750"/>
                    </a:cubicBezTo>
                    <a:cubicBezTo>
                      <a:pt x="990497" y="1630275"/>
                      <a:pt x="992665" y="1639003"/>
                      <a:pt x="998478" y="1645208"/>
                    </a:cubicBezTo>
                    <a:cubicBezTo>
                      <a:pt x="986432" y="1660539"/>
                      <a:pt x="986364" y="1681529"/>
                      <a:pt x="993706" y="1698513"/>
                    </a:cubicBezTo>
                    <a:cubicBezTo>
                      <a:pt x="998570" y="1709410"/>
                      <a:pt x="1008003" y="1718285"/>
                      <a:pt x="1012472" y="1729219"/>
                    </a:cubicBezTo>
                    <a:cubicBezTo>
                      <a:pt x="1019436" y="1746513"/>
                      <a:pt x="1013976" y="1767171"/>
                      <a:pt x="999687" y="1780421"/>
                    </a:cubicBezTo>
                    <a:cubicBezTo>
                      <a:pt x="992707" y="1787445"/>
                      <a:pt x="983651" y="1792115"/>
                      <a:pt x="974512" y="1796601"/>
                    </a:cubicBezTo>
                    <a:cubicBezTo>
                      <a:pt x="965549" y="1801706"/>
                      <a:pt x="958475" y="1811814"/>
                      <a:pt x="967657" y="1819952"/>
                    </a:cubicBezTo>
                    <a:cubicBezTo>
                      <a:pt x="981039" y="1833018"/>
                      <a:pt x="1013884" y="1812640"/>
                      <a:pt x="1023384" y="1802400"/>
                    </a:cubicBezTo>
                    <a:cubicBezTo>
                      <a:pt x="1017790" y="1814101"/>
                      <a:pt x="1006315" y="1818484"/>
                      <a:pt x="993387" y="1822077"/>
                    </a:cubicBezTo>
                    <a:cubicBezTo>
                      <a:pt x="985356" y="1824393"/>
                      <a:pt x="968715" y="1829071"/>
                      <a:pt x="971025" y="1839031"/>
                    </a:cubicBezTo>
                    <a:cubicBezTo>
                      <a:pt x="972437" y="1845088"/>
                      <a:pt x="982357" y="1850474"/>
                      <a:pt x="990707" y="1851802"/>
                    </a:cubicBezTo>
                    <a:cubicBezTo>
                      <a:pt x="985684" y="1866248"/>
                      <a:pt x="1008029" y="1865030"/>
                      <a:pt x="1018529" y="1865362"/>
                    </a:cubicBezTo>
                    <a:cubicBezTo>
                      <a:pt x="1021914" y="1898186"/>
                      <a:pt x="1090124" y="1871301"/>
                      <a:pt x="1106186" y="1858862"/>
                    </a:cubicBezTo>
                    <a:cubicBezTo>
                      <a:pt x="1117501" y="1850193"/>
                      <a:pt x="1124540" y="1834973"/>
                      <a:pt x="1125271" y="1821597"/>
                    </a:cubicBezTo>
                    <a:cubicBezTo>
                      <a:pt x="1129706" y="1817473"/>
                      <a:pt x="1127833" y="1801950"/>
                      <a:pt x="1128614" y="1795782"/>
                    </a:cubicBezTo>
                    <a:cubicBezTo>
                      <a:pt x="1128388" y="1772143"/>
                      <a:pt x="1135603" y="1748608"/>
                      <a:pt x="1131672" y="1725088"/>
                    </a:cubicBezTo>
                    <a:close/>
                    <a:moveTo>
                      <a:pt x="153546" y="792185"/>
                    </a:moveTo>
                    <a:cubicBezTo>
                      <a:pt x="132562" y="802248"/>
                      <a:pt x="107160" y="800654"/>
                      <a:pt x="86588" y="790576"/>
                    </a:cubicBezTo>
                    <a:cubicBezTo>
                      <a:pt x="66830" y="781878"/>
                      <a:pt x="48030" y="770568"/>
                      <a:pt x="33943" y="755443"/>
                    </a:cubicBezTo>
                    <a:cubicBezTo>
                      <a:pt x="-19835" y="695388"/>
                      <a:pt x="51542" y="628914"/>
                      <a:pt x="96307" y="583894"/>
                    </a:cubicBezTo>
                    <a:cubicBezTo>
                      <a:pt x="153437" y="525403"/>
                      <a:pt x="206459" y="460308"/>
                      <a:pt x="232845" y="386095"/>
                    </a:cubicBezTo>
                    <a:cubicBezTo>
                      <a:pt x="235734" y="384789"/>
                      <a:pt x="237641" y="381771"/>
                      <a:pt x="235524" y="378592"/>
                    </a:cubicBezTo>
                    <a:cubicBezTo>
                      <a:pt x="206350" y="333454"/>
                      <a:pt x="214154" y="277899"/>
                      <a:pt x="188617" y="231500"/>
                    </a:cubicBezTo>
                    <a:cubicBezTo>
                      <a:pt x="172556" y="204667"/>
                      <a:pt x="154000" y="178564"/>
                      <a:pt x="148220" y="148131"/>
                    </a:cubicBezTo>
                    <a:cubicBezTo>
                      <a:pt x="145633" y="137654"/>
                      <a:pt x="143617" y="127082"/>
                      <a:pt x="141643" y="116502"/>
                    </a:cubicBezTo>
                    <a:cubicBezTo>
                      <a:pt x="138745" y="107361"/>
                      <a:pt x="141416" y="99990"/>
                      <a:pt x="153781" y="104115"/>
                    </a:cubicBezTo>
                    <a:cubicBezTo>
                      <a:pt x="160745" y="106778"/>
                      <a:pt x="163391" y="114148"/>
                      <a:pt x="165172" y="120058"/>
                    </a:cubicBezTo>
                    <a:cubicBezTo>
                      <a:pt x="170573" y="138340"/>
                      <a:pt x="176076" y="156556"/>
                      <a:pt x="187786" y="172669"/>
                    </a:cubicBezTo>
                    <a:cubicBezTo>
                      <a:pt x="194691" y="182710"/>
                      <a:pt x="202898" y="191948"/>
                      <a:pt x="212768" y="199945"/>
                    </a:cubicBezTo>
                    <a:cubicBezTo>
                      <a:pt x="216901" y="203295"/>
                      <a:pt x="222109" y="198359"/>
                      <a:pt x="218791" y="194655"/>
                    </a:cubicBezTo>
                    <a:cubicBezTo>
                      <a:pt x="210592" y="185507"/>
                      <a:pt x="202940" y="175827"/>
                      <a:pt x="196564" y="165572"/>
                    </a:cubicBezTo>
                    <a:cubicBezTo>
                      <a:pt x="183258" y="135913"/>
                      <a:pt x="181275" y="102794"/>
                      <a:pt x="181914" y="71246"/>
                    </a:cubicBezTo>
                    <a:cubicBezTo>
                      <a:pt x="182367" y="59191"/>
                      <a:pt x="183720" y="47150"/>
                      <a:pt x="186828" y="35398"/>
                    </a:cubicBezTo>
                    <a:cubicBezTo>
                      <a:pt x="187315" y="33553"/>
                      <a:pt x="187197" y="30336"/>
                      <a:pt x="188903" y="30130"/>
                    </a:cubicBezTo>
                    <a:cubicBezTo>
                      <a:pt x="196219" y="31709"/>
                      <a:pt x="201856" y="38238"/>
                      <a:pt x="205140" y="43956"/>
                    </a:cubicBezTo>
                    <a:cubicBezTo>
                      <a:pt x="210710" y="53909"/>
                      <a:pt x="210533" y="65462"/>
                      <a:pt x="210643" y="76293"/>
                    </a:cubicBezTo>
                    <a:cubicBezTo>
                      <a:pt x="210752" y="87492"/>
                      <a:pt x="211382" y="98596"/>
                      <a:pt x="213112" y="109707"/>
                    </a:cubicBezTo>
                    <a:cubicBezTo>
                      <a:pt x="217086" y="135153"/>
                      <a:pt x="226368" y="159109"/>
                      <a:pt x="240144" y="181729"/>
                    </a:cubicBezTo>
                    <a:cubicBezTo>
                      <a:pt x="242732" y="185971"/>
                      <a:pt x="249662" y="182246"/>
                      <a:pt x="247402" y="178003"/>
                    </a:cubicBezTo>
                    <a:cubicBezTo>
                      <a:pt x="234928" y="154527"/>
                      <a:pt x="226855" y="128520"/>
                      <a:pt x="224033" y="102728"/>
                    </a:cubicBezTo>
                    <a:cubicBezTo>
                      <a:pt x="221664" y="81081"/>
                      <a:pt x="227384" y="55539"/>
                      <a:pt x="214188" y="36047"/>
                    </a:cubicBezTo>
                    <a:cubicBezTo>
                      <a:pt x="215086" y="35139"/>
                      <a:pt x="215574" y="33878"/>
                      <a:pt x="215380" y="32269"/>
                    </a:cubicBezTo>
                    <a:cubicBezTo>
                      <a:pt x="214658" y="26338"/>
                      <a:pt x="212482" y="10387"/>
                      <a:pt x="223890" y="10549"/>
                    </a:cubicBezTo>
                    <a:cubicBezTo>
                      <a:pt x="231148" y="10652"/>
                      <a:pt x="233777" y="25910"/>
                      <a:pt x="235012" y="30646"/>
                    </a:cubicBezTo>
                    <a:cubicBezTo>
                      <a:pt x="243664" y="64341"/>
                      <a:pt x="236398" y="99747"/>
                      <a:pt x="246688" y="133235"/>
                    </a:cubicBezTo>
                    <a:cubicBezTo>
                      <a:pt x="249813" y="143372"/>
                      <a:pt x="260087" y="172507"/>
                      <a:pt x="277719" y="164008"/>
                    </a:cubicBezTo>
                    <a:cubicBezTo>
                      <a:pt x="280054" y="162886"/>
                      <a:pt x="280600" y="160666"/>
                      <a:pt x="280247" y="158556"/>
                    </a:cubicBezTo>
                    <a:cubicBezTo>
                      <a:pt x="274191" y="122308"/>
                      <a:pt x="272746" y="85375"/>
                      <a:pt x="275291" y="48825"/>
                    </a:cubicBezTo>
                    <a:cubicBezTo>
                      <a:pt x="275476" y="46236"/>
                      <a:pt x="275190" y="29532"/>
                      <a:pt x="280121" y="31502"/>
                    </a:cubicBezTo>
                    <a:cubicBezTo>
                      <a:pt x="284422" y="33221"/>
                      <a:pt x="285875" y="40053"/>
                      <a:pt x="286757" y="43602"/>
                    </a:cubicBezTo>
                    <a:cubicBezTo>
                      <a:pt x="305087" y="107154"/>
                      <a:pt x="297258" y="201133"/>
                      <a:pt x="351910" y="250011"/>
                    </a:cubicBezTo>
                    <a:cubicBezTo>
                      <a:pt x="363653" y="257573"/>
                      <a:pt x="379513" y="258141"/>
                      <a:pt x="390114" y="248668"/>
                    </a:cubicBezTo>
                    <a:cubicBezTo>
                      <a:pt x="392567" y="246477"/>
                      <a:pt x="392239" y="243895"/>
                      <a:pt x="390618" y="242131"/>
                    </a:cubicBezTo>
                    <a:cubicBezTo>
                      <a:pt x="396994" y="219231"/>
                      <a:pt x="405655" y="196780"/>
                      <a:pt x="417356" y="175547"/>
                    </a:cubicBezTo>
                    <a:cubicBezTo>
                      <a:pt x="419162" y="172271"/>
                      <a:pt x="421338" y="167011"/>
                      <a:pt x="425479" y="165513"/>
                    </a:cubicBezTo>
                    <a:cubicBezTo>
                      <a:pt x="430385" y="163735"/>
                      <a:pt x="435879" y="168685"/>
                      <a:pt x="438483" y="171895"/>
                    </a:cubicBezTo>
                    <a:cubicBezTo>
                      <a:pt x="457677" y="200469"/>
                      <a:pt x="424362" y="227944"/>
                      <a:pt x="416399" y="254939"/>
                    </a:cubicBezTo>
                    <a:cubicBezTo>
                      <a:pt x="409720" y="277279"/>
                      <a:pt x="413215" y="301169"/>
                      <a:pt x="404201" y="323051"/>
                    </a:cubicBezTo>
                    <a:cubicBezTo>
                      <a:pt x="399774" y="324409"/>
                      <a:pt x="398355" y="328622"/>
                      <a:pt x="400068" y="331683"/>
                    </a:cubicBezTo>
                    <a:cubicBezTo>
                      <a:pt x="381605" y="364057"/>
                      <a:pt x="346979" y="386316"/>
                      <a:pt x="325953" y="417251"/>
                    </a:cubicBezTo>
                    <a:cubicBezTo>
                      <a:pt x="299291" y="455380"/>
                      <a:pt x="287303" y="500104"/>
                      <a:pt x="273309" y="542652"/>
                    </a:cubicBezTo>
                    <a:cubicBezTo>
                      <a:pt x="257583" y="590475"/>
                      <a:pt x="241858" y="638306"/>
                      <a:pt x="226133" y="686136"/>
                    </a:cubicBezTo>
                    <a:cubicBezTo>
                      <a:pt x="213112" y="725836"/>
                      <a:pt x="199017" y="771910"/>
                      <a:pt x="153546" y="792185"/>
                    </a:cubicBezTo>
                    <a:close/>
                    <a:moveTo>
                      <a:pt x="238817" y="701076"/>
                    </a:moveTo>
                    <a:cubicBezTo>
                      <a:pt x="236935" y="703887"/>
                      <a:pt x="235062" y="706705"/>
                      <a:pt x="233189" y="709531"/>
                    </a:cubicBezTo>
                    <a:cubicBezTo>
                      <a:pt x="249023" y="662866"/>
                      <a:pt x="263732" y="615929"/>
                      <a:pt x="279332" y="569205"/>
                    </a:cubicBezTo>
                    <a:cubicBezTo>
                      <a:pt x="291554" y="582470"/>
                      <a:pt x="300273" y="598554"/>
                      <a:pt x="302651" y="615464"/>
                    </a:cubicBezTo>
                    <a:cubicBezTo>
                      <a:pt x="295275" y="617471"/>
                      <a:pt x="288328" y="631525"/>
                      <a:pt x="283540" y="637169"/>
                    </a:cubicBezTo>
                    <a:cubicBezTo>
                      <a:pt x="268210" y="658240"/>
                      <a:pt x="253366" y="679577"/>
                      <a:pt x="238817" y="701076"/>
                    </a:cubicBezTo>
                    <a:close/>
                    <a:moveTo>
                      <a:pt x="548938" y="1978405"/>
                    </a:moveTo>
                    <a:cubicBezTo>
                      <a:pt x="591737" y="2051298"/>
                      <a:pt x="637821" y="2122671"/>
                      <a:pt x="685417" y="2193218"/>
                    </a:cubicBezTo>
                    <a:cubicBezTo>
                      <a:pt x="674320" y="2195925"/>
                      <a:pt x="661434" y="2215336"/>
                      <a:pt x="668079" y="2224360"/>
                    </a:cubicBezTo>
                    <a:cubicBezTo>
                      <a:pt x="645196" y="2243911"/>
                      <a:pt x="628858" y="2270301"/>
                      <a:pt x="613897" y="2294781"/>
                    </a:cubicBezTo>
                    <a:cubicBezTo>
                      <a:pt x="574911" y="2358503"/>
                      <a:pt x="546443" y="2426541"/>
                      <a:pt x="517697" y="2494196"/>
                    </a:cubicBezTo>
                    <a:cubicBezTo>
                      <a:pt x="517185" y="2487069"/>
                      <a:pt x="516698" y="2479942"/>
                      <a:pt x="516269" y="2472807"/>
                    </a:cubicBezTo>
                    <a:cubicBezTo>
                      <a:pt x="506340" y="2307618"/>
                      <a:pt x="517890" y="2141536"/>
                      <a:pt x="548938" y="1978405"/>
                    </a:cubicBezTo>
                    <a:close/>
                    <a:moveTo>
                      <a:pt x="387896" y="2896589"/>
                    </a:moveTo>
                    <a:cubicBezTo>
                      <a:pt x="437744" y="2912894"/>
                      <a:pt x="489674" y="2921703"/>
                      <a:pt x="542243" y="2927458"/>
                    </a:cubicBezTo>
                    <a:cubicBezTo>
                      <a:pt x="520385" y="2985795"/>
                      <a:pt x="576818" y="3038568"/>
                      <a:pt x="629437" y="3067098"/>
                    </a:cubicBezTo>
                    <a:cubicBezTo>
                      <a:pt x="487322" y="3107293"/>
                      <a:pt x="431964" y="3066537"/>
                      <a:pt x="351414" y="2967948"/>
                    </a:cubicBezTo>
                    <a:cubicBezTo>
                      <a:pt x="364233" y="2944390"/>
                      <a:pt x="376405" y="2920656"/>
                      <a:pt x="387896" y="2896589"/>
                    </a:cubicBezTo>
                    <a:close/>
                    <a:moveTo>
                      <a:pt x="686089" y="2984636"/>
                    </a:moveTo>
                    <a:cubicBezTo>
                      <a:pt x="721739" y="3016966"/>
                      <a:pt x="768890" y="3038583"/>
                      <a:pt x="818351" y="3049510"/>
                    </a:cubicBezTo>
                    <a:cubicBezTo>
                      <a:pt x="758818" y="3064346"/>
                      <a:pt x="695060" y="3054755"/>
                      <a:pt x="636124" y="3041977"/>
                    </a:cubicBezTo>
                    <a:cubicBezTo>
                      <a:pt x="627178" y="3039815"/>
                      <a:pt x="618089" y="3037904"/>
                      <a:pt x="609294" y="3035285"/>
                    </a:cubicBezTo>
                    <a:cubicBezTo>
                      <a:pt x="595282" y="3024536"/>
                      <a:pt x="583152" y="3011676"/>
                      <a:pt x="574046" y="2997422"/>
                    </a:cubicBezTo>
                    <a:cubicBezTo>
                      <a:pt x="559413" y="2976439"/>
                      <a:pt x="557178" y="2951916"/>
                      <a:pt x="558186" y="2927798"/>
                    </a:cubicBezTo>
                    <a:cubicBezTo>
                      <a:pt x="562168" y="2927259"/>
                      <a:pt x="565999" y="2927134"/>
                      <a:pt x="569964" y="2927126"/>
                    </a:cubicBezTo>
                    <a:cubicBezTo>
                      <a:pt x="571862" y="2927975"/>
                      <a:pt x="574164" y="2928034"/>
                      <a:pt x="576390" y="2926706"/>
                    </a:cubicBezTo>
                    <a:cubicBezTo>
                      <a:pt x="594089" y="2916421"/>
                      <a:pt x="611276" y="2906048"/>
                      <a:pt x="627783" y="2894228"/>
                    </a:cubicBezTo>
                    <a:cubicBezTo>
                      <a:pt x="632764" y="2894398"/>
                      <a:pt x="637754" y="2894487"/>
                      <a:pt x="642735" y="2894479"/>
                    </a:cubicBezTo>
                    <a:cubicBezTo>
                      <a:pt x="631798" y="2928137"/>
                      <a:pt x="659989" y="2961942"/>
                      <a:pt x="686089" y="2984636"/>
                    </a:cubicBezTo>
                    <a:close/>
                    <a:moveTo>
                      <a:pt x="661963" y="2757186"/>
                    </a:moveTo>
                    <a:cubicBezTo>
                      <a:pt x="659376" y="2797586"/>
                      <a:pt x="660737" y="2838046"/>
                      <a:pt x="661652" y="2878447"/>
                    </a:cubicBezTo>
                    <a:cubicBezTo>
                      <a:pt x="655445" y="2879436"/>
                      <a:pt x="648943" y="2879023"/>
                      <a:pt x="642676" y="2879517"/>
                    </a:cubicBezTo>
                    <a:cubicBezTo>
                      <a:pt x="650077" y="2867484"/>
                      <a:pt x="645994" y="2852706"/>
                      <a:pt x="645700" y="2839677"/>
                    </a:cubicBezTo>
                    <a:cubicBezTo>
                      <a:pt x="644743" y="2802389"/>
                      <a:pt x="651833" y="2765323"/>
                      <a:pt x="664181" y="2729659"/>
                    </a:cubicBezTo>
                    <a:cubicBezTo>
                      <a:pt x="663240" y="2738822"/>
                      <a:pt x="662518" y="2748000"/>
                      <a:pt x="661963" y="2757186"/>
                    </a:cubicBezTo>
                    <a:close/>
                    <a:moveTo>
                      <a:pt x="926353" y="1746587"/>
                    </a:moveTo>
                    <a:cubicBezTo>
                      <a:pt x="913047" y="1779160"/>
                      <a:pt x="898666" y="1811489"/>
                      <a:pt x="881521" y="1842668"/>
                    </a:cubicBezTo>
                    <a:cubicBezTo>
                      <a:pt x="851498" y="1737091"/>
                      <a:pt x="816948" y="1632481"/>
                      <a:pt x="776383" y="1529635"/>
                    </a:cubicBezTo>
                    <a:cubicBezTo>
                      <a:pt x="773208" y="1521452"/>
                      <a:pt x="758549" y="1524824"/>
                      <a:pt x="761498" y="1533235"/>
                    </a:cubicBezTo>
                    <a:cubicBezTo>
                      <a:pt x="834169" y="1741857"/>
                      <a:pt x="895877" y="1953785"/>
                      <a:pt x="938567" y="2168790"/>
                    </a:cubicBezTo>
                    <a:cubicBezTo>
                      <a:pt x="943632" y="2194420"/>
                      <a:pt x="945590" y="2220420"/>
                      <a:pt x="943951" y="2246382"/>
                    </a:cubicBezTo>
                    <a:cubicBezTo>
                      <a:pt x="876649" y="2324255"/>
                      <a:pt x="820359" y="2409174"/>
                      <a:pt x="766404" y="2494550"/>
                    </a:cubicBezTo>
                    <a:cubicBezTo>
                      <a:pt x="698462" y="2606700"/>
                      <a:pt x="613637" y="2724266"/>
                      <a:pt x="624784" y="2856373"/>
                    </a:cubicBezTo>
                    <a:cubicBezTo>
                      <a:pt x="627867" y="2871475"/>
                      <a:pt x="619525" y="2876263"/>
                      <a:pt x="607076" y="2884674"/>
                    </a:cubicBezTo>
                    <a:cubicBezTo>
                      <a:pt x="594072" y="2894066"/>
                      <a:pt x="582270" y="2904284"/>
                      <a:pt x="570232" y="2914547"/>
                    </a:cubicBezTo>
                    <a:cubicBezTo>
                      <a:pt x="563806" y="2913293"/>
                      <a:pt x="558296" y="2910032"/>
                      <a:pt x="551777" y="2909050"/>
                    </a:cubicBezTo>
                    <a:cubicBezTo>
                      <a:pt x="529054" y="2905672"/>
                      <a:pt x="506172" y="2903119"/>
                      <a:pt x="483567" y="2899120"/>
                    </a:cubicBezTo>
                    <a:cubicBezTo>
                      <a:pt x="457249" y="2893786"/>
                      <a:pt x="405151" y="2886629"/>
                      <a:pt x="385654" y="2871431"/>
                    </a:cubicBezTo>
                    <a:cubicBezTo>
                      <a:pt x="382025" y="2866613"/>
                      <a:pt x="384839" y="2859863"/>
                      <a:pt x="386695" y="2854927"/>
                    </a:cubicBezTo>
                    <a:cubicBezTo>
                      <a:pt x="403429" y="2812836"/>
                      <a:pt x="422077" y="2771344"/>
                      <a:pt x="439558" y="2729489"/>
                    </a:cubicBezTo>
                    <a:cubicBezTo>
                      <a:pt x="502300" y="2590004"/>
                      <a:pt x="551391" y="2445185"/>
                      <a:pt x="627001" y="2310481"/>
                    </a:cubicBezTo>
                    <a:cubicBezTo>
                      <a:pt x="642584" y="2282902"/>
                      <a:pt x="662484" y="2257161"/>
                      <a:pt x="675908" y="2228683"/>
                    </a:cubicBezTo>
                    <a:cubicBezTo>
                      <a:pt x="689945" y="2230291"/>
                      <a:pt x="690482" y="2214997"/>
                      <a:pt x="694607" y="2206786"/>
                    </a:cubicBezTo>
                    <a:cubicBezTo>
                      <a:pt x="701495" y="2223386"/>
                      <a:pt x="725788" y="2214591"/>
                      <a:pt x="717867" y="2200448"/>
                    </a:cubicBezTo>
                    <a:cubicBezTo>
                      <a:pt x="643004" y="2089847"/>
                      <a:pt x="571324" y="1977350"/>
                      <a:pt x="510137" y="1860353"/>
                    </a:cubicBezTo>
                    <a:cubicBezTo>
                      <a:pt x="415727" y="1682481"/>
                      <a:pt x="351305" y="1490650"/>
                      <a:pt x="342174" y="1293832"/>
                    </a:cubicBezTo>
                    <a:cubicBezTo>
                      <a:pt x="466976" y="1315324"/>
                      <a:pt x="594753" y="1322488"/>
                      <a:pt x="721790" y="1323181"/>
                    </a:cubicBezTo>
                    <a:cubicBezTo>
                      <a:pt x="814789" y="1323144"/>
                      <a:pt x="913996" y="1318865"/>
                      <a:pt x="994966" y="1274347"/>
                    </a:cubicBezTo>
                    <a:cubicBezTo>
                      <a:pt x="998024" y="1302117"/>
                      <a:pt x="999595" y="1330006"/>
                      <a:pt x="1002820" y="1357746"/>
                    </a:cubicBezTo>
                    <a:cubicBezTo>
                      <a:pt x="1005929" y="1489012"/>
                      <a:pt x="974856" y="1622315"/>
                      <a:pt x="926353" y="1746587"/>
                    </a:cubicBezTo>
                    <a:close/>
                    <a:moveTo>
                      <a:pt x="1021839" y="1856096"/>
                    </a:moveTo>
                    <a:cubicBezTo>
                      <a:pt x="1015765" y="1855410"/>
                      <a:pt x="1009692" y="1855623"/>
                      <a:pt x="1003383" y="1854923"/>
                    </a:cubicBezTo>
                    <a:cubicBezTo>
                      <a:pt x="1002350" y="1854900"/>
                      <a:pt x="1001350" y="1854738"/>
                      <a:pt x="1000376" y="1854428"/>
                    </a:cubicBezTo>
                    <a:cubicBezTo>
                      <a:pt x="1000569" y="1854391"/>
                      <a:pt x="1000762" y="1854354"/>
                      <a:pt x="1000956" y="1854318"/>
                    </a:cubicBezTo>
                    <a:cubicBezTo>
                      <a:pt x="1009163" y="1838706"/>
                      <a:pt x="1042780" y="1836567"/>
                      <a:pt x="1056061" y="1821870"/>
                    </a:cubicBezTo>
                    <a:cubicBezTo>
                      <a:pt x="1058321" y="1824814"/>
                      <a:pt x="1061001" y="1827477"/>
                      <a:pt x="1064092" y="1829713"/>
                    </a:cubicBezTo>
                    <a:cubicBezTo>
                      <a:pt x="1056884" y="1832457"/>
                      <a:pt x="1050181" y="1836950"/>
                      <a:pt x="1043931" y="1840551"/>
                    </a:cubicBezTo>
                    <a:cubicBezTo>
                      <a:pt x="1036363" y="1844911"/>
                      <a:pt x="1026854" y="1849138"/>
                      <a:pt x="1021839" y="1856096"/>
                    </a:cubicBezTo>
                    <a:close/>
                    <a:moveTo>
                      <a:pt x="1118584" y="1765415"/>
                    </a:moveTo>
                    <a:cubicBezTo>
                      <a:pt x="1116619" y="1782111"/>
                      <a:pt x="1114477" y="1799183"/>
                      <a:pt x="1116921" y="1815901"/>
                    </a:cubicBezTo>
                    <a:cubicBezTo>
                      <a:pt x="1114662" y="1821494"/>
                      <a:pt x="1116190" y="1828185"/>
                      <a:pt x="1113175" y="1833785"/>
                    </a:cubicBezTo>
                    <a:cubicBezTo>
                      <a:pt x="1110512" y="1839953"/>
                      <a:pt x="1104968" y="1844203"/>
                      <a:pt x="1099491" y="1848533"/>
                    </a:cubicBezTo>
                    <a:cubicBezTo>
                      <a:pt x="1085966" y="1858944"/>
                      <a:pt x="1057061" y="1869501"/>
                      <a:pt x="1039034" y="1868985"/>
                    </a:cubicBezTo>
                    <a:cubicBezTo>
                      <a:pt x="1031289" y="1868114"/>
                      <a:pt x="1033725" y="1862920"/>
                      <a:pt x="1038320" y="1859644"/>
                    </a:cubicBezTo>
                    <a:cubicBezTo>
                      <a:pt x="1050240" y="1850998"/>
                      <a:pt x="1065486" y="1845619"/>
                      <a:pt x="1075777" y="1835283"/>
                    </a:cubicBezTo>
                    <a:cubicBezTo>
                      <a:pt x="1095013" y="1841679"/>
                      <a:pt x="1091284" y="1779381"/>
                      <a:pt x="1090351" y="1769591"/>
                    </a:cubicBezTo>
                    <a:cubicBezTo>
                      <a:pt x="1089830" y="1759085"/>
                      <a:pt x="1089536" y="1748571"/>
                      <a:pt x="1091099" y="1738117"/>
                    </a:cubicBezTo>
                    <a:cubicBezTo>
                      <a:pt x="1092644" y="1727795"/>
                      <a:pt x="1096231" y="1717976"/>
                      <a:pt x="1100448" y="1708288"/>
                    </a:cubicBezTo>
                    <a:cubicBezTo>
                      <a:pt x="1102489" y="1703596"/>
                      <a:pt x="1094190" y="1699228"/>
                      <a:pt x="1090603" y="1703257"/>
                    </a:cubicBezTo>
                    <a:cubicBezTo>
                      <a:pt x="1062336" y="1738818"/>
                      <a:pt x="1091132" y="1785077"/>
                      <a:pt x="1075668" y="1824091"/>
                    </a:cubicBezTo>
                    <a:cubicBezTo>
                      <a:pt x="1061421" y="1816728"/>
                      <a:pt x="1060648" y="1798290"/>
                      <a:pt x="1060413" y="1785246"/>
                    </a:cubicBezTo>
                    <a:cubicBezTo>
                      <a:pt x="1060085" y="1766529"/>
                      <a:pt x="1058178" y="1748313"/>
                      <a:pt x="1051408" y="1730437"/>
                    </a:cubicBezTo>
                    <a:cubicBezTo>
                      <a:pt x="1039034" y="1699074"/>
                      <a:pt x="1012993" y="1667460"/>
                      <a:pt x="1035111" y="1634577"/>
                    </a:cubicBezTo>
                    <a:cubicBezTo>
                      <a:pt x="1036505" y="1631448"/>
                      <a:pt x="1031692" y="1628424"/>
                      <a:pt x="1028651" y="1630216"/>
                    </a:cubicBezTo>
                    <a:cubicBezTo>
                      <a:pt x="1016572" y="1637314"/>
                      <a:pt x="1013606" y="1653479"/>
                      <a:pt x="1013926" y="1665401"/>
                    </a:cubicBezTo>
                    <a:cubicBezTo>
                      <a:pt x="1015631" y="1697244"/>
                      <a:pt x="1040974" y="1723295"/>
                      <a:pt x="1044956" y="1754887"/>
                    </a:cubicBezTo>
                    <a:cubicBezTo>
                      <a:pt x="1048593" y="1775618"/>
                      <a:pt x="1041865" y="1797899"/>
                      <a:pt x="1052987" y="1817281"/>
                    </a:cubicBezTo>
                    <a:cubicBezTo>
                      <a:pt x="1042907" y="1822593"/>
                      <a:pt x="1032784" y="1827971"/>
                      <a:pt x="1021368" y="1830878"/>
                    </a:cubicBezTo>
                    <a:cubicBezTo>
                      <a:pt x="1012120" y="1833645"/>
                      <a:pt x="1002997" y="1836839"/>
                      <a:pt x="996403" y="1843295"/>
                    </a:cubicBezTo>
                    <a:cubicBezTo>
                      <a:pt x="992765" y="1841783"/>
                      <a:pt x="988674" y="1841060"/>
                      <a:pt x="985230" y="1839053"/>
                    </a:cubicBezTo>
                    <a:cubicBezTo>
                      <a:pt x="981761" y="1837039"/>
                      <a:pt x="981828" y="1837319"/>
                      <a:pt x="985239" y="1835475"/>
                    </a:cubicBezTo>
                    <a:cubicBezTo>
                      <a:pt x="987633" y="1834176"/>
                      <a:pt x="990237" y="1833202"/>
                      <a:pt x="992866" y="1832354"/>
                    </a:cubicBezTo>
                    <a:cubicBezTo>
                      <a:pt x="1032230" y="1823987"/>
                      <a:pt x="1043058" y="1799545"/>
                      <a:pt x="1034632" y="1766647"/>
                    </a:cubicBezTo>
                    <a:cubicBezTo>
                      <a:pt x="1033624" y="1763187"/>
                      <a:pt x="1027568" y="1763925"/>
                      <a:pt x="1027568" y="1767488"/>
                    </a:cubicBezTo>
                    <a:cubicBezTo>
                      <a:pt x="1027576" y="1773029"/>
                      <a:pt x="1027862" y="1778673"/>
                      <a:pt x="1027593" y="1784243"/>
                    </a:cubicBezTo>
                    <a:cubicBezTo>
                      <a:pt x="1018243" y="1793222"/>
                      <a:pt x="1007365" y="1801116"/>
                      <a:pt x="995756" y="1807719"/>
                    </a:cubicBezTo>
                    <a:cubicBezTo>
                      <a:pt x="992942" y="1809091"/>
                      <a:pt x="977594" y="1815982"/>
                      <a:pt x="978645" y="1810951"/>
                    </a:cubicBezTo>
                    <a:cubicBezTo>
                      <a:pt x="979157" y="1808501"/>
                      <a:pt x="986591" y="1806148"/>
                      <a:pt x="988725" y="1804982"/>
                    </a:cubicBezTo>
                    <a:cubicBezTo>
                      <a:pt x="1008163" y="1794380"/>
                      <a:pt x="1022376" y="1775013"/>
                      <a:pt x="1026425" y="1755315"/>
                    </a:cubicBezTo>
                    <a:cubicBezTo>
                      <a:pt x="1034321" y="1710723"/>
                      <a:pt x="984894" y="1694211"/>
                      <a:pt x="1012094" y="1644456"/>
                    </a:cubicBezTo>
                    <a:cubicBezTo>
                      <a:pt x="1014077" y="1641394"/>
                      <a:pt x="1012044" y="1638723"/>
                      <a:pt x="1009213" y="1637904"/>
                    </a:cubicBezTo>
                    <a:cubicBezTo>
                      <a:pt x="1004064" y="1626144"/>
                      <a:pt x="997847" y="1614347"/>
                      <a:pt x="992144" y="1602837"/>
                    </a:cubicBezTo>
                    <a:cubicBezTo>
                      <a:pt x="1005836" y="1544228"/>
                      <a:pt x="1015261" y="1484704"/>
                      <a:pt x="1018260" y="1424921"/>
                    </a:cubicBezTo>
                    <a:cubicBezTo>
                      <a:pt x="1043982" y="1508541"/>
                      <a:pt x="1058136" y="1595408"/>
                      <a:pt x="1097172" y="1675472"/>
                    </a:cubicBezTo>
                    <a:cubicBezTo>
                      <a:pt x="1103632" y="1688737"/>
                      <a:pt x="1111906" y="1701420"/>
                      <a:pt x="1117778" y="1714877"/>
                    </a:cubicBezTo>
                    <a:cubicBezTo>
                      <a:pt x="1125128" y="1731676"/>
                      <a:pt x="1121046" y="1748151"/>
                      <a:pt x="1118584" y="1765415"/>
                    </a:cubicBezTo>
                    <a:close/>
                  </a:path>
                </a:pathLst>
              </a:custGeom>
              <a:solidFill>
                <a:srgbClr val="000000"/>
              </a:solidFill>
              <a:ln w="8367" cap="flat">
                <a:noFill/>
                <a:prstDash val="solid"/>
                <a:miter/>
              </a:ln>
            </p:spPr>
            <p:txBody>
              <a:bodyPr rtlCol="0" anchor="ctr"/>
              <a:lstStyle/>
              <a:p>
                <a:endParaRPr lang="da-DK"/>
              </a:p>
            </p:txBody>
          </p:sp>
          <p:sp>
            <p:nvSpPr>
              <p:cNvPr id="78" name="Kombinationstegning: figur 77">
                <a:extLst>
                  <a:ext uri="{FF2B5EF4-FFF2-40B4-BE49-F238E27FC236}">
                    <a16:creationId xmlns:a16="http://schemas.microsoft.com/office/drawing/2014/main" id="{B6072397-1FD5-AB6D-38F0-3F6EF9485187}"/>
                  </a:ext>
                </a:extLst>
              </p:cNvPr>
              <p:cNvSpPr/>
              <p:nvPr/>
            </p:nvSpPr>
            <p:spPr>
              <a:xfrm>
                <a:off x="4679825" y="3595462"/>
                <a:ext cx="40616" cy="104339"/>
              </a:xfrm>
              <a:custGeom>
                <a:avLst/>
                <a:gdLst>
                  <a:gd name="connsiteX0" fmla="*/ 24404 w 40616"/>
                  <a:gd name="connsiteY0" fmla="*/ 52579 h 104339"/>
                  <a:gd name="connsiteX1" fmla="*/ 27546 w 40616"/>
                  <a:gd name="connsiteY1" fmla="*/ 77302 h 104339"/>
                  <a:gd name="connsiteX2" fmla="*/ 30209 w 40616"/>
                  <a:gd name="connsiteY2" fmla="*/ 103899 h 104339"/>
                  <a:gd name="connsiteX3" fmla="*/ 40608 w 40616"/>
                  <a:gd name="connsiteY3" fmla="*/ 81604 h 104339"/>
                  <a:gd name="connsiteX4" fmla="*/ 9956 w 40616"/>
                  <a:gd name="connsiteY4" fmla="*/ 1945 h 104339"/>
                  <a:gd name="connsiteX5" fmla="*/ 976 w 40616"/>
                  <a:gd name="connsiteY5" fmla="*/ 6556 h 104339"/>
                  <a:gd name="connsiteX6" fmla="*/ 24404 w 40616"/>
                  <a:gd name="connsiteY6" fmla="*/ 52579 h 104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16" h="104339">
                    <a:moveTo>
                      <a:pt x="24404" y="52579"/>
                    </a:moveTo>
                    <a:cubicBezTo>
                      <a:pt x="26446" y="60702"/>
                      <a:pt x="27529" y="68980"/>
                      <a:pt x="27546" y="77302"/>
                    </a:cubicBezTo>
                    <a:cubicBezTo>
                      <a:pt x="28840" y="82216"/>
                      <a:pt x="19440" y="108001"/>
                      <a:pt x="30209" y="103899"/>
                    </a:cubicBezTo>
                    <a:cubicBezTo>
                      <a:pt x="39340" y="99576"/>
                      <a:pt x="40079" y="89756"/>
                      <a:pt x="40608" y="81604"/>
                    </a:cubicBezTo>
                    <a:cubicBezTo>
                      <a:pt x="40970" y="53074"/>
                      <a:pt x="29444" y="24639"/>
                      <a:pt x="9956" y="1945"/>
                    </a:cubicBezTo>
                    <a:cubicBezTo>
                      <a:pt x="5999" y="-2644"/>
                      <a:pt x="-2955" y="1702"/>
                      <a:pt x="976" y="6556"/>
                    </a:cubicBezTo>
                    <a:cubicBezTo>
                      <a:pt x="12216" y="20427"/>
                      <a:pt x="20229" y="35942"/>
                      <a:pt x="24404" y="52579"/>
                    </a:cubicBezTo>
                    <a:close/>
                  </a:path>
                </a:pathLst>
              </a:custGeom>
              <a:solidFill>
                <a:srgbClr val="000000"/>
              </a:solidFill>
              <a:ln w="8367" cap="flat">
                <a:noFill/>
                <a:prstDash val="solid"/>
                <a:miter/>
              </a:ln>
            </p:spPr>
            <p:txBody>
              <a:bodyPr rtlCol="0" anchor="ctr"/>
              <a:lstStyle/>
              <a:p>
                <a:endParaRPr lang="da-DK"/>
              </a:p>
            </p:txBody>
          </p:sp>
          <p:grpSp>
            <p:nvGrpSpPr>
              <p:cNvPr id="79" name="Grafik 58" descr="Kvinde, der vink ende en hånd">
                <a:extLst>
                  <a:ext uri="{FF2B5EF4-FFF2-40B4-BE49-F238E27FC236}">
                    <a16:creationId xmlns:a16="http://schemas.microsoft.com/office/drawing/2014/main" id="{311007AA-2A21-764A-1774-EFF3A19147E1}"/>
                  </a:ext>
                </a:extLst>
              </p:cNvPr>
              <p:cNvGrpSpPr/>
              <p:nvPr/>
            </p:nvGrpSpPr>
            <p:grpSpPr>
              <a:xfrm>
                <a:off x="4357718" y="3301326"/>
                <a:ext cx="151271" cy="298642"/>
                <a:chOff x="4357718" y="3301326"/>
                <a:chExt cx="151271" cy="298642"/>
              </a:xfrm>
              <a:solidFill>
                <a:srgbClr val="000000"/>
              </a:solidFill>
            </p:grpSpPr>
            <p:sp>
              <p:nvSpPr>
                <p:cNvPr id="80" name="Kombinationstegning: figur 79">
                  <a:extLst>
                    <a:ext uri="{FF2B5EF4-FFF2-40B4-BE49-F238E27FC236}">
                      <a16:creationId xmlns:a16="http://schemas.microsoft.com/office/drawing/2014/main" id="{CCF495AB-1001-08A7-9438-9D550B36CF7C}"/>
                    </a:ext>
                  </a:extLst>
                </p:cNvPr>
                <p:cNvSpPr/>
                <p:nvPr/>
              </p:nvSpPr>
              <p:spPr>
                <a:xfrm>
                  <a:off x="4433375" y="3301326"/>
                  <a:ext cx="75614" cy="298642"/>
                </a:xfrm>
                <a:custGeom>
                  <a:avLst/>
                  <a:gdLst>
                    <a:gd name="connsiteX0" fmla="*/ 27214 w 75614"/>
                    <a:gd name="connsiteY0" fmla="*/ 235790 h 298642"/>
                    <a:gd name="connsiteX1" fmla="*/ 61008 w 75614"/>
                    <a:gd name="connsiteY1" fmla="*/ 295720 h 298642"/>
                    <a:gd name="connsiteX2" fmla="*/ 75112 w 75614"/>
                    <a:gd name="connsiteY2" fmla="*/ 290496 h 298642"/>
                    <a:gd name="connsiteX3" fmla="*/ 70609 w 75614"/>
                    <a:gd name="connsiteY3" fmla="*/ 276988 h 298642"/>
                    <a:gd name="connsiteX4" fmla="*/ 25273 w 75614"/>
                    <a:gd name="connsiteY4" fmla="*/ 37482 h 298642"/>
                    <a:gd name="connsiteX5" fmla="*/ 27407 w 75614"/>
                    <a:gd name="connsiteY5" fmla="*/ 4754 h 298642"/>
                    <a:gd name="connsiteX6" fmla="*/ 16327 w 75614"/>
                    <a:gd name="connsiteY6" fmla="*/ 3433 h 298642"/>
                    <a:gd name="connsiteX7" fmla="*/ 27214 w 75614"/>
                    <a:gd name="connsiteY7" fmla="*/ 235790 h 29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614" h="298642">
                      <a:moveTo>
                        <a:pt x="27214" y="235790"/>
                      </a:moveTo>
                      <a:cubicBezTo>
                        <a:pt x="36311" y="256566"/>
                        <a:pt x="44190" y="278618"/>
                        <a:pt x="61008" y="295720"/>
                      </a:cubicBezTo>
                      <a:cubicBezTo>
                        <a:pt x="65754" y="301393"/>
                        <a:pt x="78262" y="298354"/>
                        <a:pt x="75112" y="290496"/>
                      </a:cubicBezTo>
                      <a:cubicBezTo>
                        <a:pt x="73314" y="286003"/>
                        <a:pt x="72121" y="281525"/>
                        <a:pt x="70609" y="276988"/>
                      </a:cubicBezTo>
                      <a:cubicBezTo>
                        <a:pt x="31094" y="202479"/>
                        <a:pt x="15193" y="119250"/>
                        <a:pt x="25273" y="37482"/>
                      </a:cubicBezTo>
                      <a:cubicBezTo>
                        <a:pt x="26206" y="26555"/>
                        <a:pt x="26659" y="15687"/>
                        <a:pt x="27407" y="4754"/>
                      </a:cubicBezTo>
                      <a:cubicBezTo>
                        <a:pt x="27810" y="-1171"/>
                        <a:pt x="18410" y="-1496"/>
                        <a:pt x="16327" y="3433"/>
                      </a:cubicBezTo>
                      <a:cubicBezTo>
                        <a:pt x="-12494" y="73928"/>
                        <a:pt x="450" y="165878"/>
                        <a:pt x="27214" y="235790"/>
                      </a:cubicBezTo>
                      <a:close/>
                    </a:path>
                  </a:pathLst>
                </a:custGeom>
                <a:solidFill>
                  <a:srgbClr val="000000"/>
                </a:solidFill>
                <a:ln w="8367" cap="flat">
                  <a:noFill/>
                  <a:prstDash val="solid"/>
                  <a:miter/>
                </a:ln>
              </p:spPr>
              <p:txBody>
                <a:bodyPr rtlCol="0" anchor="ctr"/>
                <a:lstStyle/>
                <a:p>
                  <a:endParaRPr lang="da-DK"/>
                </a:p>
              </p:txBody>
            </p:sp>
            <p:sp>
              <p:nvSpPr>
                <p:cNvPr id="81" name="Kombinationstegning: figur 80">
                  <a:extLst>
                    <a:ext uri="{FF2B5EF4-FFF2-40B4-BE49-F238E27FC236}">
                      <a16:creationId xmlns:a16="http://schemas.microsoft.com/office/drawing/2014/main" id="{EC7AB61F-2B97-871C-A1A0-8EB0A719A497}"/>
                    </a:ext>
                  </a:extLst>
                </p:cNvPr>
                <p:cNvSpPr/>
                <p:nvPr/>
              </p:nvSpPr>
              <p:spPr>
                <a:xfrm>
                  <a:off x="4357718" y="3376128"/>
                  <a:ext cx="51119" cy="179577"/>
                </a:xfrm>
                <a:custGeom>
                  <a:avLst/>
                  <a:gdLst>
                    <a:gd name="connsiteX0" fmla="*/ 50100 w 51119"/>
                    <a:gd name="connsiteY0" fmla="*/ 167776 h 179577"/>
                    <a:gd name="connsiteX1" fmla="*/ 23110 w 51119"/>
                    <a:gd name="connsiteY1" fmla="*/ 23481 h 179577"/>
                    <a:gd name="connsiteX2" fmla="*/ 11417 w 51119"/>
                    <a:gd name="connsiteY2" fmla="*/ 1628 h 179577"/>
                    <a:gd name="connsiteX3" fmla="*/ 3109 w 51119"/>
                    <a:gd name="connsiteY3" fmla="*/ 90383 h 179577"/>
                    <a:gd name="connsiteX4" fmla="*/ 34770 w 51119"/>
                    <a:gd name="connsiteY4" fmla="*/ 175648 h 179577"/>
                    <a:gd name="connsiteX5" fmla="*/ 50100 w 51119"/>
                    <a:gd name="connsiteY5" fmla="*/ 167776 h 17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119" h="179577">
                      <a:moveTo>
                        <a:pt x="50100" y="167776"/>
                      </a:moveTo>
                      <a:cubicBezTo>
                        <a:pt x="24488" y="123435"/>
                        <a:pt x="16885" y="72602"/>
                        <a:pt x="23110" y="23481"/>
                      </a:cubicBezTo>
                      <a:cubicBezTo>
                        <a:pt x="24236" y="16022"/>
                        <a:pt x="26453" y="-6141"/>
                        <a:pt x="11417" y="1628"/>
                      </a:cubicBezTo>
                      <a:cubicBezTo>
                        <a:pt x="-4199" y="16605"/>
                        <a:pt x="-369" y="70337"/>
                        <a:pt x="3109" y="90383"/>
                      </a:cubicBezTo>
                      <a:cubicBezTo>
                        <a:pt x="7956" y="120182"/>
                        <a:pt x="18784" y="149036"/>
                        <a:pt x="34770" y="175648"/>
                      </a:cubicBezTo>
                      <a:cubicBezTo>
                        <a:pt x="40129" y="184575"/>
                        <a:pt x="55140" y="176711"/>
                        <a:pt x="50100" y="167776"/>
                      </a:cubicBezTo>
                      <a:close/>
                    </a:path>
                  </a:pathLst>
                </a:custGeom>
                <a:solidFill>
                  <a:srgbClr val="000000"/>
                </a:solidFill>
                <a:ln w="8367" cap="flat">
                  <a:noFill/>
                  <a:prstDash val="solid"/>
                  <a:miter/>
                </a:ln>
              </p:spPr>
              <p:txBody>
                <a:bodyPr rtlCol="0" anchor="ctr"/>
                <a:lstStyle/>
                <a:p>
                  <a:endParaRPr lang="da-DK"/>
                </a:p>
              </p:txBody>
            </p:sp>
          </p:grpSp>
        </p:grpSp>
      </p:grpSp>
      <p:pic>
        <p:nvPicPr>
          <p:cNvPr id="61" name="Grafik 60" descr="En mand, der har en bærbar computer">
            <a:extLst>
              <a:ext uri="{FF2B5EF4-FFF2-40B4-BE49-F238E27FC236}">
                <a16:creationId xmlns:a16="http://schemas.microsoft.com/office/drawing/2014/main" id="{625E1172-90A7-7F3F-7B65-DA7FE578B0E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flipH="1">
            <a:off x="9030513" y="1785283"/>
            <a:ext cx="1423774" cy="1134845"/>
          </a:xfrm>
          <a:prstGeom prst="rect">
            <a:avLst/>
          </a:prstGeom>
        </p:spPr>
      </p:pic>
      <p:pic>
        <p:nvPicPr>
          <p:cNvPr id="70" name="Grafik 69" descr="Kvinde med Bangs">
            <a:extLst>
              <a:ext uri="{FF2B5EF4-FFF2-40B4-BE49-F238E27FC236}">
                <a16:creationId xmlns:a16="http://schemas.microsoft.com/office/drawing/2014/main" id="{B0B512F7-BA3B-F50D-F9A0-A35A6CF305A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913358" y="1344467"/>
            <a:ext cx="624270" cy="532675"/>
          </a:xfrm>
          <a:prstGeom prst="rect">
            <a:avLst/>
          </a:prstGeom>
        </p:spPr>
      </p:pic>
      <p:pic>
        <p:nvPicPr>
          <p:cNvPr id="37" name="Grafik 36" descr="Et smilende ansigt">
            <a:extLst>
              <a:ext uri="{FF2B5EF4-FFF2-40B4-BE49-F238E27FC236}">
                <a16:creationId xmlns:a16="http://schemas.microsoft.com/office/drawing/2014/main" id="{59FF9452-F460-D27D-5C96-BEBBC7A3FD4C}"/>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65564" y="1569454"/>
            <a:ext cx="230959" cy="238177"/>
          </a:xfrm>
          <a:prstGeom prst="rect">
            <a:avLst/>
          </a:prstGeom>
        </p:spPr>
      </p:pic>
      <p:sp>
        <p:nvSpPr>
          <p:cNvPr id="72" name="Kombinationstegning: figur 71">
            <a:extLst>
              <a:ext uri="{FF2B5EF4-FFF2-40B4-BE49-F238E27FC236}">
                <a16:creationId xmlns:a16="http://schemas.microsoft.com/office/drawing/2014/main" id="{51A8F819-46C1-1B83-C3AE-FE27E31ADFDF}"/>
              </a:ext>
            </a:extLst>
          </p:cNvPr>
          <p:cNvSpPr/>
          <p:nvPr/>
        </p:nvSpPr>
        <p:spPr>
          <a:xfrm flipH="1">
            <a:off x="5332378" y="4078574"/>
            <a:ext cx="529893" cy="237505"/>
          </a:xfrm>
          <a:custGeom>
            <a:avLst/>
            <a:gdLst>
              <a:gd name="connsiteX0" fmla="*/ 20097 w 572756"/>
              <a:gd name="connsiteY0" fmla="*/ 60290 h 261257"/>
              <a:gd name="connsiteX1" fmla="*/ 542611 w 572756"/>
              <a:gd name="connsiteY1" fmla="*/ 0 h 261257"/>
              <a:gd name="connsiteX2" fmla="*/ 572756 w 572756"/>
              <a:gd name="connsiteY2" fmla="*/ 140677 h 261257"/>
              <a:gd name="connsiteX3" fmla="*/ 0 w 572756"/>
              <a:gd name="connsiteY3" fmla="*/ 261257 h 261257"/>
              <a:gd name="connsiteX4" fmla="*/ 20097 w 572756"/>
              <a:gd name="connsiteY4" fmla="*/ 60290 h 261257"/>
              <a:gd name="connsiteX0" fmla="*/ 20097 w 572756"/>
              <a:gd name="connsiteY0" fmla="*/ 36478 h 261257"/>
              <a:gd name="connsiteX1" fmla="*/ 542611 w 572756"/>
              <a:gd name="connsiteY1" fmla="*/ 0 h 261257"/>
              <a:gd name="connsiteX2" fmla="*/ 572756 w 572756"/>
              <a:gd name="connsiteY2" fmla="*/ 140677 h 261257"/>
              <a:gd name="connsiteX3" fmla="*/ 0 w 572756"/>
              <a:gd name="connsiteY3" fmla="*/ 261257 h 261257"/>
              <a:gd name="connsiteX4" fmla="*/ 20097 w 572756"/>
              <a:gd name="connsiteY4" fmla="*/ 36478 h 261257"/>
              <a:gd name="connsiteX0" fmla="*/ 24859 w 577518"/>
              <a:gd name="connsiteY0" fmla="*/ 36478 h 239826"/>
              <a:gd name="connsiteX1" fmla="*/ 547373 w 577518"/>
              <a:gd name="connsiteY1" fmla="*/ 0 h 239826"/>
              <a:gd name="connsiteX2" fmla="*/ 577518 w 577518"/>
              <a:gd name="connsiteY2" fmla="*/ 140677 h 239826"/>
              <a:gd name="connsiteX3" fmla="*/ 0 w 577518"/>
              <a:gd name="connsiteY3" fmla="*/ 239826 h 239826"/>
              <a:gd name="connsiteX4" fmla="*/ 24859 w 577518"/>
              <a:gd name="connsiteY4" fmla="*/ 36478 h 239826"/>
              <a:gd name="connsiteX0" fmla="*/ 24859 w 577518"/>
              <a:gd name="connsiteY0" fmla="*/ 36478 h 239901"/>
              <a:gd name="connsiteX1" fmla="*/ 547373 w 577518"/>
              <a:gd name="connsiteY1" fmla="*/ 0 h 239901"/>
              <a:gd name="connsiteX2" fmla="*/ 577518 w 577518"/>
              <a:gd name="connsiteY2" fmla="*/ 140677 h 239901"/>
              <a:gd name="connsiteX3" fmla="*/ 0 w 577518"/>
              <a:gd name="connsiteY3" fmla="*/ 239826 h 239901"/>
              <a:gd name="connsiteX4" fmla="*/ 24859 w 577518"/>
              <a:gd name="connsiteY4" fmla="*/ 36478 h 239901"/>
              <a:gd name="connsiteX0" fmla="*/ 24859 w 577518"/>
              <a:gd name="connsiteY0" fmla="*/ 36478 h 239901"/>
              <a:gd name="connsiteX1" fmla="*/ 547373 w 577518"/>
              <a:gd name="connsiteY1" fmla="*/ 0 h 239901"/>
              <a:gd name="connsiteX2" fmla="*/ 577518 w 577518"/>
              <a:gd name="connsiteY2" fmla="*/ 140677 h 239901"/>
              <a:gd name="connsiteX3" fmla="*/ 0 w 577518"/>
              <a:gd name="connsiteY3" fmla="*/ 239826 h 239901"/>
              <a:gd name="connsiteX4" fmla="*/ 24859 w 577518"/>
              <a:gd name="connsiteY4" fmla="*/ 36478 h 239901"/>
              <a:gd name="connsiteX0" fmla="*/ 24859 w 577518"/>
              <a:gd name="connsiteY0" fmla="*/ 34096 h 237519"/>
              <a:gd name="connsiteX1" fmla="*/ 480698 w 577518"/>
              <a:gd name="connsiteY1" fmla="*/ 0 h 237519"/>
              <a:gd name="connsiteX2" fmla="*/ 577518 w 577518"/>
              <a:gd name="connsiteY2" fmla="*/ 138295 h 237519"/>
              <a:gd name="connsiteX3" fmla="*/ 0 w 577518"/>
              <a:gd name="connsiteY3" fmla="*/ 237444 h 237519"/>
              <a:gd name="connsiteX4" fmla="*/ 24859 w 577518"/>
              <a:gd name="connsiteY4" fmla="*/ 34096 h 237519"/>
              <a:gd name="connsiteX0" fmla="*/ 24859 w 529893"/>
              <a:gd name="connsiteY0" fmla="*/ 34096 h 237527"/>
              <a:gd name="connsiteX1" fmla="*/ 480698 w 529893"/>
              <a:gd name="connsiteY1" fmla="*/ 0 h 237527"/>
              <a:gd name="connsiteX2" fmla="*/ 529893 w 529893"/>
              <a:gd name="connsiteY2" fmla="*/ 145438 h 237527"/>
              <a:gd name="connsiteX3" fmla="*/ 0 w 529893"/>
              <a:gd name="connsiteY3" fmla="*/ 237444 h 237527"/>
              <a:gd name="connsiteX4" fmla="*/ 24859 w 529893"/>
              <a:gd name="connsiteY4" fmla="*/ 34096 h 237527"/>
              <a:gd name="connsiteX0" fmla="*/ 24859 w 529893"/>
              <a:gd name="connsiteY0" fmla="*/ 34096 h 237505"/>
              <a:gd name="connsiteX1" fmla="*/ 480698 w 529893"/>
              <a:gd name="connsiteY1" fmla="*/ 0 h 237505"/>
              <a:gd name="connsiteX2" fmla="*/ 529893 w 529893"/>
              <a:gd name="connsiteY2" fmla="*/ 145438 h 237505"/>
              <a:gd name="connsiteX3" fmla="*/ 0 w 529893"/>
              <a:gd name="connsiteY3" fmla="*/ 237444 h 237505"/>
              <a:gd name="connsiteX4" fmla="*/ 24859 w 529893"/>
              <a:gd name="connsiteY4" fmla="*/ 34096 h 237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893" h="237505">
                <a:moveTo>
                  <a:pt x="24859" y="34096"/>
                </a:moveTo>
                <a:cubicBezTo>
                  <a:pt x="168074" y="-9020"/>
                  <a:pt x="306527" y="12159"/>
                  <a:pt x="480698" y="0"/>
                </a:cubicBezTo>
                <a:lnTo>
                  <a:pt x="529893" y="145438"/>
                </a:lnTo>
                <a:cubicBezTo>
                  <a:pt x="313575" y="154675"/>
                  <a:pt x="194887" y="240112"/>
                  <a:pt x="0" y="237444"/>
                </a:cubicBezTo>
                <a:lnTo>
                  <a:pt x="24859" y="34096"/>
                </a:lnTo>
                <a:close/>
              </a:path>
            </a:pathLst>
          </a:cu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2" name="Grafik 81" descr="Forhåret kvinde">
            <a:extLst>
              <a:ext uri="{FF2B5EF4-FFF2-40B4-BE49-F238E27FC236}">
                <a16:creationId xmlns:a16="http://schemas.microsoft.com/office/drawing/2014/main" id="{4C9B1F50-8737-182F-7591-076AFBBC1BD1}"/>
              </a:ext>
            </a:extLst>
          </p:cNvPr>
          <p:cNvPicPr>
            <a:picLocks noChangeAspect="1"/>
          </p:cNvPicPr>
          <p:nvPr/>
        </p:nvPicPr>
        <p:blipFill>
          <a:blip>
            <a:extLst>
              <a:ext uri="{96DAC541-7B7A-43D3-8B79-37D633B846F1}">
                <asvg:svgBlip xmlns:asvg="http://schemas.microsoft.com/office/drawing/2016/SVG/main" r:embed="rId10"/>
              </a:ext>
            </a:extLst>
          </a:blip>
          <a:srcRect l="54641"/>
          <a:stretch>
            <a:fillRect/>
          </a:stretch>
        </p:blipFill>
        <p:spPr>
          <a:xfrm>
            <a:off x="4145875" y="3036113"/>
            <a:ext cx="326147" cy="631154"/>
          </a:xfrm>
          <a:prstGeom prst="rect">
            <a:avLst/>
          </a:prstGeom>
        </p:spPr>
      </p:pic>
      <p:pic>
        <p:nvPicPr>
          <p:cNvPr id="35" name="Grafik 34" descr="En smilende ansigt">
            <a:extLst>
              <a:ext uri="{FF2B5EF4-FFF2-40B4-BE49-F238E27FC236}">
                <a16:creationId xmlns:a16="http://schemas.microsoft.com/office/drawing/2014/main" id="{EBF8B101-8073-9320-87EF-569DFB8C5BF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123183" y="3283627"/>
            <a:ext cx="263936" cy="272184"/>
          </a:xfrm>
          <a:prstGeom prst="rect">
            <a:avLst/>
          </a:prstGeom>
        </p:spPr>
      </p:pic>
      <p:pic>
        <p:nvPicPr>
          <p:cNvPr id="43" name="Grafik 42" descr="En kvinde med Bangs">
            <a:extLst>
              <a:ext uri="{FF2B5EF4-FFF2-40B4-BE49-F238E27FC236}">
                <a16:creationId xmlns:a16="http://schemas.microsoft.com/office/drawing/2014/main" id="{824EB45C-B2E1-2F6D-56DF-7CDC0EC0769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flipH="1">
            <a:off x="9614428" y="1344467"/>
            <a:ext cx="624270" cy="720312"/>
          </a:xfrm>
          <a:prstGeom prst="rect">
            <a:avLst/>
          </a:prstGeom>
        </p:spPr>
      </p:pic>
      <p:pic>
        <p:nvPicPr>
          <p:cNvPr id="33" name="Grafik 32" descr="Rolig ansigt">
            <a:extLst>
              <a:ext uri="{FF2B5EF4-FFF2-40B4-BE49-F238E27FC236}">
                <a16:creationId xmlns:a16="http://schemas.microsoft.com/office/drawing/2014/main" id="{7DCF4A97-AA4B-F919-DCE8-E939A6CF5B5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flipH="1">
            <a:off x="9672576" y="1622427"/>
            <a:ext cx="304800" cy="314325"/>
          </a:xfrm>
          <a:prstGeom prst="rect">
            <a:avLst/>
          </a:prstGeom>
        </p:spPr>
      </p:pic>
      <p:pic>
        <p:nvPicPr>
          <p:cNvPr id="92" name="Grafik 91" descr="En kvinde med et sammenknyttet hår">
            <a:extLst>
              <a:ext uri="{FF2B5EF4-FFF2-40B4-BE49-F238E27FC236}">
                <a16:creationId xmlns:a16="http://schemas.microsoft.com/office/drawing/2014/main" id="{14482629-0134-65DC-7319-DBE138A03320}"/>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rot="21073162" flipH="1">
            <a:off x="10529250" y="1180473"/>
            <a:ext cx="713612" cy="782394"/>
          </a:xfrm>
          <a:prstGeom prst="rect">
            <a:avLst/>
          </a:prstGeom>
        </p:spPr>
      </p:pic>
      <p:pic>
        <p:nvPicPr>
          <p:cNvPr id="94" name="Grafik 93" descr="kysseansigt med lukkede øjne">
            <a:extLst>
              <a:ext uri="{FF2B5EF4-FFF2-40B4-BE49-F238E27FC236}">
                <a16:creationId xmlns:a16="http://schemas.microsoft.com/office/drawing/2014/main" id="{2690BA87-954C-D39A-BE91-A74D3AD77B3B}"/>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rot="21092775" flipH="1">
            <a:off x="10616148" y="1588187"/>
            <a:ext cx="304800" cy="304800"/>
          </a:xfrm>
          <a:prstGeom prst="rect">
            <a:avLst/>
          </a:prstGeom>
        </p:spPr>
      </p:pic>
      <p:pic>
        <p:nvPicPr>
          <p:cNvPr id="99" name="Grafik 98" descr="Rektangel tegn med håndtag">
            <a:extLst>
              <a:ext uri="{FF2B5EF4-FFF2-40B4-BE49-F238E27FC236}">
                <a16:creationId xmlns:a16="http://schemas.microsoft.com/office/drawing/2014/main" id="{193BD89B-707C-4628-41EC-C4D0371006E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989766" y="3209030"/>
            <a:ext cx="1457325" cy="1876425"/>
          </a:xfrm>
          <a:prstGeom prst="rect">
            <a:avLst/>
          </a:prstGeom>
        </p:spPr>
      </p:pic>
      <p:sp>
        <p:nvSpPr>
          <p:cNvPr id="100" name="Ellipse 99">
            <a:extLst>
              <a:ext uri="{FF2B5EF4-FFF2-40B4-BE49-F238E27FC236}">
                <a16:creationId xmlns:a16="http://schemas.microsoft.com/office/drawing/2014/main" id="{DC51E1DE-837B-1C1B-D888-469B14AD957B}"/>
              </a:ext>
            </a:extLst>
          </p:cNvPr>
          <p:cNvSpPr/>
          <p:nvPr/>
        </p:nvSpPr>
        <p:spPr>
          <a:xfrm>
            <a:off x="6205155" y="3206316"/>
            <a:ext cx="130175" cy="10493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8" name="Grafik 97" descr="Dæksel med en divisor">
            <a:extLst>
              <a:ext uri="{FF2B5EF4-FFF2-40B4-BE49-F238E27FC236}">
                <a16:creationId xmlns:a16="http://schemas.microsoft.com/office/drawing/2014/main" id="{BF4CCA38-9C52-8DEB-84B4-099970711222}"/>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rot="20974507" flipH="1">
            <a:off x="6009296" y="3002347"/>
            <a:ext cx="577286" cy="357900"/>
          </a:xfrm>
          <a:prstGeom prst="rect">
            <a:avLst/>
          </a:prstGeom>
        </p:spPr>
      </p:pic>
      <p:sp>
        <p:nvSpPr>
          <p:cNvPr id="101" name="Ellipse 100">
            <a:extLst>
              <a:ext uri="{FF2B5EF4-FFF2-40B4-BE49-F238E27FC236}">
                <a16:creationId xmlns:a16="http://schemas.microsoft.com/office/drawing/2014/main" id="{FA9D712F-A227-790D-5F15-F0ADC3884E06}"/>
              </a:ext>
            </a:extLst>
          </p:cNvPr>
          <p:cNvSpPr/>
          <p:nvPr/>
        </p:nvSpPr>
        <p:spPr>
          <a:xfrm rot="707098">
            <a:off x="6201954" y="3042453"/>
            <a:ext cx="313826" cy="161363"/>
          </a:xfrm>
          <a:custGeom>
            <a:avLst/>
            <a:gdLst>
              <a:gd name="connsiteX0" fmla="*/ 0 w 279921"/>
              <a:gd name="connsiteY0" fmla="*/ 74556 h 149111"/>
              <a:gd name="connsiteX1" fmla="*/ 139961 w 279921"/>
              <a:gd name="connsiteY1" fmla="*/ 0 h 149111"/>
              <a:gd name="connsiteX2" fmla="*/ 279922 w 279921"/>
              <a:gd name="connsiteY2" fmla="*/ 74556 h 149111"/>
              <a:gd name="connsiteX3" fmla="*/ 139961 w 279921"/>
              <a:gd name="connsiteY3" fmla="*/ 149112 h 149111"/>
              <a:gd name="connsiteX4" fmla="*/ 0 w 279921"/>
              <a:gd name="connsiteY4" fmla="*/ 74556 h 149111"/>
              <a:gd name="connsiteX0" fmla="*/ 0 w 314759"/>
              <a:gd name="connsiteY0" fmla="*/ 74566 h 149131"/>
              <a:gd name="connsiteX1" fmla="*/ 139961 w 314759"/>
              <a:gd name="connsiteY1" fmla="*/ 10 h 149131"/>
              <a:gd name="connsiteX2" fmla="*/ 314759 w 314759"/>
              <a:gd name="connsiteY2" fmla="*/ 70543 h 149131"/>
              <a:gd name="connsiteX3" fmla="*/ 139961 w 314759"/>
              <a:gd name="connsiteY3" fmla="*/ 149122 h 149131"/>
              <a:gd name="connsiteX4" fmla="*/ 0 w 314759"/>
              <a:gd name="connsiteY4" fmla="*/ 74566 h 149131"/>
              <a:gd name="connsiteX0" fmla="*/ 109 w 314868"/>
              <a:gd name="connsiteY0" fmla="*/ 92182 h 166745"/>
              <a:gd name="connsiteX1" fmla="*/ 162341 w 314868"/>
              <a:gd name="connsiteY1" fmla="*/ 6 h 166745"/>
              <a:gd name="connsiteX2" fmla="*/ 314868 w 314868"/>
              <a:gd name="connsiteY2" fmla="*/ 88159 h 166745"/>
              <a:gd name="connsiteX3" fmla="*/ 140070 w 314868"/>
              <a:gd name="connsiteY3" fmla="*/ 166738 h 166745"/>
              <a:gd name="connsiteX4" fmla="*/ 109 w 314868"/>
              <a:gd name="connsiteY4" fmla="*/ 92182 h 166745"/>
              <a:gd name="connsiteX0" fmla="*/ 3749 w 318508"/>
              <a:gd name="connsiteY0" fmla="*/ 92182 h 166747"/>
              <a:gd name="connsiteX1" fmla="*/ 165981 w 318508"/>
              <a:gd name="connsiteY1" fmla="*/ 6 h 166747"/>
              <a:gd name="connsiteX2" fmla="*/ 318508 w 318508"/>
              <a:gd name="connsiteY2" fmla="*/ 88159 h 166747"/>
              <a:gd name="connsiteX3" fmla="*/ 143710 w 318508"/>
              <a:gd name="connsiteY3" fmla="*/ 166738 h 166747"/>
              <a:gd name="connsiteX4" fmla="*/ 3749 w 318508"/>
              <a:gd name="connsiteY4" fmla="*/ 92182 h 166747"/>
              <a:gd name="connsiteX0" fmla="*/ 606 w 315365"/>
              <a:gd name="connsiteY0" fmla="*/ 92182 h 166750"/>
              <a:gd name="connsiteX1" fmla="*/ 162838 w 315365"/>
              <a:gd name="connsiteY1" fmla="*/ 6 h 166750"/>
              <a:gd name="connsiteX2" fmla="*/ 315365 w 315365"/>
              <a:gd name="connsiteY2" fmla="*/ 88159 h 166750"/>
              <a:gd name="connsiteX3" fmla="*/ 140567 w 315365"/>
              <a:gd name="connsiteY3" fmla="*/ 166738 h 166750"/>
              <a:gd name="connsiteX4" fmla="*/ 606 w 315365"/>
              <a:gd name="connsiteY4" fmla="*/ 92182 h 166750"/>
              <a:gd name="connsiteX0" fmla="*/ 752 w 291160"/>
              <a:gd name="connsiteY0" fmla="*/ 100127 h 166922"/>
              <a:gd name="connsiteX1" fmla="*/ 138633 w 291160"/>
              <a:gd name="connsiteY1" fmla="*/ 58 h 166922"/>
              <a:gd name="connsiteX2" fmla="*/ 291160 w 291160"/>
              <a:gd name="connsiteY2" fmla="*/ 88211 h 166922"/>
              <a:gd name="connsiteX3" fmla="*/ 116362 w 291160"/>
              <a:gd name="connsiteY3" fmla="*/ 166790 h 166922"/>
              <a:gd name="connsiteX4" fmla="*/ 752 w 291160"/>
              <a:gd name="connsiteY4" fmla="*/ 100127 h 166922"/>
              <a:gd name="connsiteX0" fmla="*/ 2505 w 292913"/>
              <a:gd name="connsiteY0" fmla="*/ 100127 h 170629"/>
              <a:gd name="connsiteX1" fmla="*/ 140386 w 292913"/>
              <a:gd name="connsiteY1" fmla="*/ 58 h 170629"/>
              <a:gd name="connsiteX2" fmla="*/ 292913 w 292913"/>
              <a:gd name="connsiteY2" fmla="*/ 88211 h 170629"/>
              <a:gd name="connsiteX3" fmla="*/ 118115 w 292913"/>
              <a:gd name="connsiteY3" fmla="*/ 166790 h 170629"/>
              <a:gd name="connsiteX4" fmla="*/ 2505 w 292913"/>
              <a:gd name="connsiteY4" fmla="*/ 100127 h 170629"/>
              <a:gd name="connsiteX0" fmla="*/ 4191 w 294599"/>
              <a:gd name="connsiteY0" fmla="*/ 100127 h 164312"/>
              <a:gd name="connsiteX1" fmla="*/ 142072 w 294599"/>
              <a:gd name="connsiteY1" fmla="*/ 58 h 164312"/>
              <a:gd name="connsiteX2" fmla="*/ 294599 w 294599"/>
              <a:gd name="connsiteY2" fmla="*/ 88211 h 164312"/>
              <a:gd name="connsiteX3" fmla="*/ 99208 w 294599"/>
              <a:gd name="connsiteY3" fmla="*/ 161356 h 164312"/>
              <a:gd name="connsiteX4" fmla="*/ 4191 w 294599"/>
              <a:gd name="connsiteY4" fmla="*/ 100127 h 164312"/>
              <a:gd name="connsiteX0" fmla="*/ 7148 w 297556"/>
              <a:gd name="connsiteY0" fmla="*/ 100127 h 161914"/>
              <a:gd name="connsiteX1" fmla="*/ 145029 w 297556"/>
              <a:gd name="connsiteY1" fmla="*/ 58 h 161914"/>
              <a:gd name="connsiteX2" fmla="*/ 297556 w 297556"/>
              <a:gd name="connsiteY2" fmla="*/ 88211 h 161914"/>
              <a:gd name="connsiteX3" fmla="*/ 102165 w 297556"/>
              <a:gd name="connsiteY3" fmla="*/ 161356 h 161914"/>
              <a:gd name="connsiteX4" fmla="*/ 7148 w 297556"/>
              <a:gd name="connsiteY4" fmla="*/ 100127 h 161914"/>
              <a:gd name="connsiteX0" fmla="*/ 23418 w 313826"/>
              <a:gd name="connsiteY0" fmla="*/ 100127 h 161363"/>
              <a:gd name="connsiteX1" fmla="*/ 161299 w 313826"/>
              <a:gd name="connsiteY1" fmla="*/ 58 h 161363"/>
              <a:gd name="connsiteX2" fmla="*/ 313826 w 313826"/>
              <a:gd name="connsiteY2" fmla="*/ 88211 h 161363"/>
              <a:gd name="connsiteX3" fmla="*/ 118435 w 313826"/>
              <a:gd name="connsiteY3" fmla="*/ 161356 h 161363"/>
              <a:gd name="connsiteX4" fmla="*/ 23418 w 313826"/>
              <a:gd name="connsiteY4" fmla="*/ 100127 h 161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826" h="161363">
                <a:moveTo>
                  <a:pt x="23418" y="100127"/>
                </a:moveTo>
                <a:cubicBezTo>
                  <a:pt x="30562" y="73244"/>
                  <a:pt x="112898" y="2044"/>
                  <a:pt x="161299" y="58"/>
                </a:cubicBezTo>
                <a:cubicBezTo>
                  <a:pt x="209700" y="-1928"/>
                  <a:pt x="313826" y="47035"/>
                  <a:pt x="313826" y="88211"/>
                </a:cubicBezTo>
                <a:cubicBezTo>
                  <a:pt x="313826" y="129387"/>
                  <a:pt x="300103" y="160756"/>
                  <a:pt x="118435" y="161356"/>
                </a:cubicBezTo>
                <a:cubicBezTo>
                  <a:pt x="-63233" y="161956"/>
                  <a:pt x="16274" y="127010"/>
                  <a:pt x="23418" y="100127"/>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a-DK" sz="1000" b="1">
                <a:solidFill>
                  <a:schemeClr val="tx1"/>
                </a:solidFill>
              </a:rPr>
              <a:t>TR</a:t>
            </a:r>
          </a:p>
        </p:txBody>
      </p:sp>
      <p:pic>
        <p:nvPicPr>
          <p:cNvPr id="105" name="Billede 104">
            <a:extLst>
              <a:ext uri="{FF2B5EF4-FFF2-40B4-BE49-F238E27FC236}">
                <a16:creationId xmlns:a16="http://schemas.microsoft.com/office/drawing/2014/main" id="{6A475185-4593-0BA7-1037-636F32E61F97}"/>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0000" b="90000" l="10000" r="90000">
                        <a14:foregroundMark x1="16451" y1="23077" x2="21811" y2="65128"/>
                        <a14:foregroundMark x1="21811" y1="65128" x2="33641" y2="75385"/>
                        <a14:foregroundMark x1="33641" y1="75385" x2="70425" y2="79744"/>
                        <a14:foregroundMark x1="70425" y1="79744" x2="82070" y2="72564"/>
                        <a14:foregroundMark x1="82070" y1="72564" x2="70980" y2="63590"/>
                        <a14:foregroundMark x1="70980" y1="63590" x2="82440" y2="62308"/>
                        <a14:foregroundMark x1="82440" y1="62308" x2="85952" y2="74103"/>
                        <a14:foregroundMark x1="85952" y1="74103" x2="66913" y2="73590"/>
                        <a14:foregroundMark x1="66913" y1="73590" x2="59519" y2="43590"/>
                        <a14:foregroundMark x1="59519" y1="43590" x2="37893" y2="41026"/>
                        <a14:foregroundMark x1="37893" y1="41026" x2="27172" y2="27436"/>
                        <a14:foregroundMark x1="27172" y1="27436" x2="39187" y2="26667"/>
                        <a14:foregroundMark x1="39187" y1="26667" x2="49353" y2="27692"/>
                        <a14:foregroundMark x1="49353" y1="27692" x2="58595" y2="35385"/>
                        <a14:foregroundMark x1="58595" y1="35385" x2="35675" y2="57436"/>
                        <a14:foregroundMark x1="35675" y1="57436" x2="25878" y2="45641"/>
                        <a14:foregroundMark x1="25878" y1="45641" x2="41035" y2="68974"/>
                        <a14:foregroundMark x1="41035" y1="68974" x2="53050" y2="72308"/>
                        <a14:foregroundMark x1="53050" y1="72308" x2="24769" y2="55897"/>
                        <a14:foregroundMark x1="24769" y1="55897" x2="26987" y2="70769"/>
                        <a14:foregroundMark x1="66543" y1="60000" x2="75786" y2="57949"/>
                        <a14:foregroundMark x1="75786" y1="57949" x2="78558" y2="59744"/>
                      </a14:backgroundRemoval>
                    </a14:imgEffect>
                  </a14:imgLayer>
                </a14:imgProps>
              </a:ext>
            </a:extLst>
          </a:blip>
          <a:stretch>
            <a:fillRect/>
          </a:stretch>
        </p:blipFill>
        <p:spPr>
          <a:xfrm>
            <a:off x="5511138" y="3773961"/>
            <a:ext cx="1219050" cy="878798"/>
          </a:xfrm>
          <a:prstGeom prst="rect">
            <a:avLst/>
          </a:prstGeom>
        </p:spPr>
      </p:pic>
      <p:sp>
        <p:nvSpPr>
          <p:cNvPr id="106" name="Rektangel 105">
            <a:extLst>
              <a:ext uri="{FF2B5EF4-FFF2-40B4-BE49-F238E27FC236}">
                <a16:creationId xmlns:a16="http://schemas.microsoft.com/office/drawing/2014/main" id="{F312666C-C9F6-5FFB-D547-BBACC0983FE9}"/>
              </a:ext>
            </a:extLst>
          </p:cNvPr>
          <p:cNvSpPr/>
          <p:nvPr/>
        </p:nvSpPr>
        <p:spPr>
          <a:xfrm rot="594637">
            <a:off x="6714671" y="3689301"/>
            <a:ext cx="881878" cy="1337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 name="Kombinationstegning: figur 106">
            <a:extLst>
              <a:ext uri="{FF2B5EF4-FFF2-40B4-BE49-F238E27FC236}">
                <a16:creationId xmlns:a16="http://schemas.microsoft.com/office/drawing/2014/main" id="{9EE5A51A-F662-8E4D-32F8-AE1265F03D8A}"/>
              </a:ext>
            </a:extLst>
          </p:cNvPr>
          <p:cNvSpPr/>
          <p:nvPr/>
        </p:nvSpPr>
        <p:spPr>
          <a:xfrm>
            <a:off x="6503260" y="3623393"/>
            <a:ext cx="581201" cy="1080243"/>
          </a:xfrm>
          <a:custGeom>
            <a:avLst/>
            <a:gdLst>
              <a:gd name="connsiteX0" fmla="*/ 63374 w 461726"/>
              <a:gd name="connsiteY0" fmla="*/ 0 h 814812"/>
              <a:gd name="connsiteX1" fmla="*/ 63374 w 461726"/>
              <a:gd name="connsiteY1" fmla="*/ 0 h 814812"/>
              <a:gd name="connsiteX2" fmla="*/ 461726 w 461726"/>
              <a:gd name="connsiteY2" fmla="*/ 615635 h 814812"/>
              <a:gd name="connsiteX3" fmla="*/ 262550 w 461726"/>
              <a:gd name="connsiteY3" fmla="*/ 769544 h 814812"/>
              <a:gd name="connsiteX4" fmla="*/ 0 w 461726"/>
              <a:gd name="connsiteY4" fmla="*/ 814812 h 814812"/>
              <a:gd name="connsiteX5" fmla="*/ 63374 w 461726"/>
              <a:gd name="connsiteY5" fmla="*/ 0 h 814812"/>
              <a:gd name="connsiteX0" fmla="*/ 63374 w 461726"/>
              <a:gd name="connsiteY0" fmla="*/ 0 h 814812"/>
              <a:gd name="connsiteX1" fmla="*/ 63374 w 461726"/>
              <a:gd name="connsiteY1" fmla="*/ 0 h 814812"/>
              <a:gd name="connsiteX2" fmla="*/ 461726 w 461726"/>
              <a:gd name="connsiteY2" fmla="*/ 615635 h 814812"/>
              <a:gd name="connsiteX3" fmla="*/ 262550 w 461726"/>
              <a:gd name="connsiteY3" fmla="*/ 769544 h 814812"/>
              <a:gd name="connsiteX4" fmla="*/ 0 w 461726"/>
              <a:gd name="connsiteY4" fmla="*/ 814812 h 814812"/>
              <a:gd name="connsiteX5" fmla="*/ 63374 w 461726"/>
              <a:gd name="connsiteY5" fmla="*/ 0 h 814812"/>
              <a:gd name="connsiteX0" fmla="*/ 49087 w 461726"/>
              <a:gd name="connsiteY0" fmla="*/ 97631 h 814812"/>
              <a:gd name="connsiteX1" fmla="*/ 63374 w 461726"/>
              <a:gd name="connsiteY1" fmla="*/ 0 h 814812"/>
              <a:gd name="connsiteX2" fmla="*/ 461726 w 461726"/>
              <a:gd name="connsiteY2" fmla="*/ 615635 h 814812"/>
              <a:gd name="connsiteX3" fmla="*/ 262550 w 461726"/>
              <a:gd name="connsiteY3" fmla="*/ 769544 h 814812"/>
              <a:gd name="connsiteX4" fmla="*/ 0 w 461726"/>
              <a:gd name="connsiteY4" fmla="*/ 814812 h 814812"/>
              <a:gd name="connsiteX5" fmla="*/ 49087 w 461726"/>
              <a:gd name="connsiteY5" fmla="*/ 97631 h 814812"/>
              <a:gd name="connsiteX0" fmla="*/ 49087 w 461726"/>
              <a:gd name="connsiteY0" fmla="*/ 97631 h 814812"/>
              <a:gd name="connsiteX1" fmla="*/ 63374 w 461726"/>
              <a:gd name="connsiteY1" fmla="*/ 0 h 814812"/>
              <a:gd name="connsiteX2" fmla="*/ 461726 w 461726"/>
              <a:gd name="connsiteY2" fmla="*/ 615635 h 814812"/>
              <a:gd name="connsiteX3" fmla="*/ 262550 w 461726"/>
              <a:gd name="connsiteY3" fmla="*/ 769544 h 814812"/>
              <a:gd name="connsiteX4" fmla="*/ 0 w 461726"/>
              <a:gd name="connsiteY4" fmla="*/ 814812 h 814812"/>
              <a:gd name="connsiteX5" fmla="*/ 49087 w 461726"/>
              <a:gd name="connsiteY5" fmla="*/ 97631 h 814812"/>
              <a:gd name="connsiteX0" fmla="*/ 49087 w 461726"/>
              <a:gd name="connsiteY0" fmla="*/ 1786 h 718967"/>
              <a:gd name="connsiteX1" fmla="*/ 461726 w 461726"/>
              <a:gd name="connsiteY1" fmla="*/ 519790 h 718967"/>
              <a:gd name="connsiteX2" fmla="*/ 262550 w 461726"/>
              <a:gd name="connsiteY2" fmla="*/ 673699 h 718967"/>
              <a:gd name="connsiteX3" fmla="*/ 0 w 461726"/>
              <a:gd name="connsiteY3" fmla="*/ 718967 h 718967"/>
              <a:gd name="connsiteX4" fmla="*/ 49087 w 461726"/>
              <a:gd name="connsiteY4" fmla="*/ 1786 h 718967"/>
              <a:gd name="connsiteX0" fmla="*/ 53850 w 461726"/>
              <a:gd name="connsiteY0" fmla="*/ 1475 h 816287"/>
              <a:gd name="connsiteX1" fmla="*/ 461726 w 461726"/>
              <a:gd name="connsiteY1" fmla="*/ 617110 h 816287"/>
              <a:gd name="connsiteX2" fmla="*/ 262550 w 461726"/>
              <a:gd name="connsiteY2" fmla="*/ 771019 h 816287"/>
              <a:gd name="connsiteX3" fmla="*/ 0 w 461726"/>
              <a:gd name="connsiteY3" fmla="*/ 816287 h 816287"/>
              <a:gd name="connsiteX4" fmla="*/ 53850 w 461726"/>
              <a:gd name="connsiteY4" fmla="*/ 1475 h 816287"/>
              <a:gd name="connsiteX0" fmla="*/ 53850 w 461726"/>
              <a:gd name="connsiteY0" fmla="*/ 1682 h 816494"/>
              <a:gd name="connsiteX1" fmla="*/ 461726 w 461726"/>
              <a:gd name="connsiteY1" fmla="*/ 617317 h 816494"/>
              <a:gd name="connsiteX2" fmla="*/ 262550 w 461726"/>
              <a:gd name="connsiteY2" fmla="*/ 771226 h 816494"/>
              <a:gd name="connsiteX3" fmla="*/ 0 w 461726"/>
              <a:gd name="connsiteY3" fmla="*/ 816494 h 816494"/>
              <a:gd name="connsiteX4" fmla="*/ 53850 w 461726"/>
              <a:gd name="connsiteY4" fmla="*/ 1682 h 816494"/>
              <a:gd name="connsiteX0" fmla="*/ 53850 w 461726"/>
              <a:gd name="connsiteY0" fmla="*/ 2090 h 816902"/>
              <a:gd name="connsiteX1" fmla="*/ 461726 w 461726"/>
              <a:gd name="connsiteY1" fmla="*/ 617725 h 816902"/>
              <a:gd name="connsiteX2" fmla="*/ 262550 w 461726"/>
              <a:gd name="connsiteY2" fmla="*/ 771634 h 816902"/>
              <a:gd name="connsiteX3" fmla="*/ 0 w 461726"/>
              <a:gd name="connsiteY3" fmla="*/ 816902 h 816902"/>
              <a:gd name="connsiteX4" fmla="*/ 53850 w 461726"/>
              <a:gd name="connsiteY4" fmla="*/ 2090 h 816902"/>
              <a:gd name="connsiteX0" fmla="*/ 53850 w 461726"/>
              <a:gd name="connsiteY0" fmla="*/ 2090 h 816902"/>
              <a:gd name="connsiteX1" fmla="*/ 461726 w 461726"/>
              <a:gd name="connsiteY1" fmla="*/ 617725 h 816902"/>
              <a:gd name="connsiteX2" fmla="*/ 262550 w 461726"/>
              <a:gd name="connsiteY2" fmla="*/ 771634 h 816902"/>
              <a:gd name="connsiteX3" fmla="*/ 0 w 461726"/>
              <a:gd name="connsiteY3" fmla="*/ 816902 h 816902"/>
              <a:gd name="connsiteX4" fmla="*/ 53850 w 461726"/>
              <a:gd name="connsiteY4" fmla="*/ 2090 h 816902"/>
              <a:gd name="connsiteX0" fmla="*/ 53850 w 461726"/>
              <a:gd name="connsiteY0" fmla="*/ 2090 h 848808"/>
              <a:gd name="connsiteX1" fmla="*/ 461726 w 461726"/>
              <a:gd name="connsiteY1" fmla="*/ 617725 h 848808"/>
              <a:gd name="connsiteX2" fmla="*/ 0 w 461726"/>
              <a:gd name="connsiteY2" fmla="*/ 816902 h 848808"/>
              <a:gd name="connsiteX3" fmla="*/ 53850 w 461726"/>
              <a:gd name="connsiteY3" fmla="*/ 2090 h 848808"/>
              <a:gd name="connsiteX0" fmla="*/ 53850 w 461726"/>
              <a:gd name="connsiteY0" fmla="*/ 2090 h 817764"/>
              <a:gd name="connsiteX1" fmla="*/ 461726 w 461726"/>
              <a:gd name="connsiteY1" fmla="*/ 617725 h 817764"/>
              <a:gd name="connsiteX2" fmla="*/ 0 w 461726"/>
              <a:gd name="connsiteY2" fmla="*/ 816902 h 817764"/>
              <a:gd name="connsiteX3" fmla="*/ 53850 w 461726"/>
              <a:gd name="connsiteY3" fmla="*/ 2090 h 817764"/>
              <a:gd name="connsiteX0" fmla="*/ 49087 w 456963"/>
              <a:gd name="connsiteY0" fmla="*/ 2090 h 839021"/>
              <a:gd name="connsiteX1" fmla="*/ 456963 w 456963"/>
              <a:gd name="connsiteY1" fmla="*/ 617725 h 839021"/>
              <a:gd name="connsiteX2" fmla="*/ 0 w 456963"/>
              <a:gd name="connsiteY2" fmla="*/ 838333 h 839021"/>
              <a:gd name="connsiteX3" fmla="*/ 49087 w 456963"/>
              <a:gd name="connsiteY3" fmla="*/ 2090 h 839021"/>
              <a:gd name="connsiteX0" fmla="*/ 49087 w 456963"/>
              <a:gd name="connsiteY0" fmla="*/ 2090 h 839021"/>
              <a:gd name="connsiteX1" fmla="*/ 456963 w 456963"/>
              <a:gd name="connsiteY1" fmla="*/ 617725 h 839021"/>
              <a:gd name="connsiteX2" fmla="*/ 0 w 456963"/>
              <a:gd name="connsiteY2" fmla="*/ 838333 h 839021"/>
              <a:gd name="connsiteX3" fmla="*/ 49087 w 456963"/>
              <a:gd name="connsiteY3" fmla="*/ 2090 h 839021"/>
              <a:gd name="connsiteX0" fmla="*/ 49087 w 457578"/>
              <a:gd name="connsiteY0" fmla="*/ 2090 h 1023487"/>
              <a:gd name="connsiteX1" fmla="*/ 456963 w 457578"/>
              <a:gd name="connsiteY1" fmla="*/ 617725 h 1023487"/>
              <a:gd name="connsiteX2" fmla="*/ 210233 w 457578"/>
              <a:gd name="connsiteY2" fmla="*/ 1014145 h 1023487"/>
              <a:gd name="connsiteX3" fmla="*/ 0 w 457578"/>
              <a:gd name="connsiteY3" fmla="*/ 838333 h 1023487"/>
              <a:gd name="connsiteX4" fmla="*/ 49087 w 457578"/>
              <a:gd name="connsiteY4" fmla="*/ 2090 h 1023487"/>
              <a:gd name="connsiteX0" fmla="*/ 49087 w 457305"/>
              <a:gd name="connsiteY0" fmla="*/ 2090 h 1023487"/>
              <a:gd name="connsiteX1" fmla="*/ 456963 w 457305"/>
              <a:gd name="connsiteY1" fmla="*/ 617725 h 1023487"/>
              <a:gd name="connsiteX2" fmla="*/ 210233 w 457305"/>
              <a:gd name="connsiteY2" fmla="*/ 1014145 h 1023487"/>
              <a:gd name="connsiteX3" fmla="*/ 0 w 457305"/>
              <a:gd name="connsiteY3" fmla="*/ 838333 h 1023487"/>
              <a:gd name="connsiteX4" fmla="*/ 49087 w 457305"/>
              <a:gd name="connsiteY4" fmla="*/ 2090 h 1023487"/>
              <a:gd name="connsiteX0" fmla="*/ 49087 w 460407"/>
              <a:gd name="connsiteY0" fmla="*/ 2090 h 1023487"/>
              <a:gd name="connsiteX1" fmla="*/ 456963 w 460407"/>
              <a:gd name="connsiteY1" fmla="*/ 617725 h 1023487"/>
              <a:gd name="connsiteX2" fmla="*/ 172133 w 460407"/>
              <a:gd name="connsiteY2" fmla="*/ 754588 h 1023487"/>
              <a:gd name="connsiteX3" fmla="*/ 210233 w 460407"/>
              <a:gd name="connsiteY3" fmla="*/ 1014145 h 1023487"/>
              <a:gd name="connsiteX4" fmla="*/ 0 w 460407"/>
              <a:gd name="connsiteY4" fmla="*/ 838333 h 1023487"/>
              <a:gd name="connsiteX5" fmla="*/ 49087 w 460407"/>
              <a:gd name="connsiteY5" fmla="*/ 2090 h 1023487"/>
              <a:gd name="connsiteX0" fmla="*/ 49087 w 460947"/>
              <a:gd name="connsiteY0" fmla="*/ 2090 h 1023487"/>
              <a:gd name="connsiteX1" fmla="*/ 456963 w 460947"/>
              <a:gd name="connsiteY1" fmla="*/ 617725 h 1023487"/>
              <a:gd name="connsiteX2" fmla="*/ 172133 w 460947"/>
              <a:gd name="connsiteY2" fmla="*/ 754588 h 1023487"/>
              <a:gd name="connsiteX3" fmla="*/ 210233 w 460947"/>
              <a:gd name="connsiteY3" fmla="*/ 1014145 h 1023487"/>
              <a:gd name="connsiteX4" fmla="*/ 0 w 460947"/>
              <a:gd name="connsiteY4" fmla="*/ 838333 h 1023487"/>
              <a:gd name="connsiteX5" fmla="*/ 49087 w 460947"/>
              <a:gd name="connsiteY5" fmla="*/ 2090 h 1023487"/>
              <a:gd name="connsiteX0" fmla="*/ 49087 w 460713"/>
              <a:gd name="connsiteY0" fmla="*/ 2090 h 1023487"/>
              <a:gd name="connsiteX1" fmla="*/ 456963 w 460713"/>
              <a:gd name="connsiteY1" fmla="*/ 617725 h 1023487"/>
              <a:gd name="connsiteX2" fmla="*/ 155464 w 460713"/>
              <a:gd name="connsiteY2" fmla="*/ 814120 h 1023487"/>
              <a:gd name="connsiteX3" fmla="*/ 210233 w 460713"/>
              <a:gd name="connsiteY3" fmla="*/ 1014145 h 1023487"/>
              <a:gd name="connsiteX4" fmla="*/ 0 w 460713"/>
              <a:gd name="connsiteY4" fmla="*/ 838333 h 1023487"/>
              <a:gd name="connsiteX5" fmla="*/ 49087 w 460713"/>
              <a:gd name="connsiteY5" fmla="*/ 2090 h 1023487"/>
              <a:gd name="connsiteX0" fmla="*/ 67237 w 478863"/>
              <a:gd name="connsiteY0" fmla="*/ 2090 h 1066729"/>
              <a:gd name="connsiteX1" fmla="*/ 475113 w 478863"/>
              <a:gd name="connsiteY1" fmla="*/ 617725 h 1066729"/>
              <a:gd name="connsiteX2" fmla="*/ 173614 w 478863"/>
              <a:gd name="connsiteY2" fmla="*/ 814120 h 1066729"/>
              <a:gd name="connsiteX3" fmla="*/ 228383 w 478863"/>
              <a:gd name="connsiteY3" fmla="*/ 1014145 h 1066729"/>
              <a:gd name="connsiteX4" fmla="*/ 14070 w 478863"/>
              <a:gd name="connsiteY4" fmla="*/ 1057007 h 1066729"/>
              <a:gd name="connsiteX5" fmla="*/ 18150 w 478863"/>
              <a:gd name="connsiteY5" fmla="*/ 838333 h 1066729"/>
              <a:gd name="connsiteX6" fmla="*/ 67237 w 478863"/>
              <a:gd name="connsiteY6" fmla="*/ 2090 h 1066729"/>
              <a:gd name="connsiteX0" fmla="*/ 67237 w 478863"/>
              <a:gd name="connsiteY0" fmla="*/ 2090 h 1066729"/>
              <a:gd name="connsiteX1" fmla="*/ 475113 w 478863"/>
              <a:gd name="connsiteY1" fmla="*/ 617725 h 1066729"/>
              <a:gd name="connsiteX2" fmla="*/ 173614 w 478863"/>
              <a:gd name="connsiteY2" fmla="*/ 814120 h 1066729"/>
              <a:gd name="connsiteX3" fmla="*/ 228383 w 478863"/>
              <a:gd name="connsiteY3" fmla="*/ 1014145 h 1066729"/>
              <a:gd name="connsiteX4" fmla="*/ 14070 w 478863"/>
              <a:gd name="connsiteY4" fmla="*/ 1057007 h 1066729"/>
              <a:gd name="connsiteX5" fmla="*/ 18150 w 478863"/>
              <a:gd name="connsiteY5" fmla="*/ 838333 h 1066729"/>
              <a:gd name="connsiteX6" fmla="*/ 67237 w 478863"/>
              <a:gd name="connsiteY6" fmla="*/ 2090 h 1066729"/>
              <a:gd name="connsiteX0" fmla="*/ 67237 w 478863"/>
              <a:gd name="connsiteY0" fmla="*/ 2090 h 1066409"/>
              <a:gd name="connsiteX1" fmla="*/ 475113 w 478863"/>
              <a:gd name="connsiteY1" fmla="*/ 617725 h 1066409"/>
              <a:gd name="connsiteX2" fmla="*/ 173614 w 478863"/>
              <a:gd name="connsiteY2" fmla="*/ 814120 h 1066409"/>
              <a:gd name="connsiteX3" fmla="*/ 264102 w 478863"/>
              <a:gd name="connsiteY3" fmla="*/ 1011764 h 1066409"/>
              <a:gd name="connsiteX4" fmla="*/ 14070 w 478863"/>
              <a:gd name="connsiteY4" fmla="*/ 1057007 h 1066409"/>
              <a:gd name="connsiteX5" fmla="*/ 18150 w 478863"/>
              <a:gd name="connsiteY5" fmla="*/ 838333 h 1066409"/>
              <a:gd name="connsiteX6" fmla="*/ 67237 w 478863"/>
              <a:gd name="connsiteY6" fmla="*/ 2090 h 1066409"/>
              <a:gd name="connsiteX0" fmla="*/ 67237 w 478863"/>
              <a:gd name="connsiteY0" fmla="*/ 2090 h 1066409"/>
              <a:gd name="connsiteX1" fmla="*/ 475113 w 478863"/>
              <a:gd name="connsiteY1" fmla="*/ 617725 h 1066409"/>
              <a:gd name="connsiteX2" fmla="*/ 173614 w 478863"/>
              <a:gd name="connsiteY2" fmla="*/ 814120 h 1066409"/>
              <a:gd name="connsiteX3" fmla="*/ 264102 w 478863"/>
              <a:gd name="connsiteY3" fmla="*/ 1011764 h 1066409"/>
              <a:gd name="connsiteX4" fmla="*/ 14070 w 478863"/>
              <a:gd name="connsiteY4" fmla="*/ 1057007 h 1066409"/>
              <a:gd name="connsiteX5" fmla="*/ 18150 w 478863"/>
              <a:gd name="connsiteY5" fmla="*/ 838333 h 1066409"/>
              <a:gd name="connsiteX6" fmla="*/ 67237 w 478863"/>
              <a:gd name="connsiteY6" fmla="*/ 2090 h 1066409"/>
              <a:gd name="connsiteX0" fmla="*/ 170283 w 581909"/>
              <a:gd name="connsiteY0" fmla="*/ 2090 h 1079130"/>
              <a:gd name="connsiteX1" fmla="*/ 578159 w 581909"/>
              <a:gd name="connsiteY1" fmla="*/ 617725 h 1079130"/>
              <a:gd name="connsiteX2" fmla="*/ 276660 w 581909"/>
              <a:gd name="connsiteY2" fmla="*/ 814120 h 1079130"/>
              <a:gd name="connsiteX3" fmla="*/ 367148 w 581909"/>
              <a:gd name="connsiteY3" fmla="*/ 1011764 h 1079130"/>
              <a:gd name="connsiteX4" fmla="*/ 5197 w 581909"/>
              <a:gd name="connsiteY4" fmla="*/ 1071295 h 1079130"/>
              <a:gd name="connsiteX5" fmla="*/ 121196 w 581909"/>
              <a:gd name="connsiteY5" fmla="*/ 838333 h 1079130"/>
              <a:gd name="connsiteX6" fmla="*/ 170283 w 581909"/>
              <a:gd name="connsiteY6" fmla="*/ 2090 h 1079130"/>
              <a:gd name="connsiteX0" fmla="*/ 171288 w 582914"/>
              <a:gd name="connsiteY0" fmla="*/ 4366 h 1081406"/>
              <a:gd name="connsiteX1" fmla="*/ 579164 w 582914"/>
              <a:gd name="connsiteY1" fmla="*/ 620001 h 1081406"/>
              <a:gd name="connsiteX2" fmla="*/ 277665 w 582914"/>
              <a:gd name="connsiteY2" fmla="*/ 816396 h 1081406"/>
              <a:gd name="connsiteX3" fmla="*/ 368153 w 582914"/>
              <a:gd name="connsiteY3" fmla="*/ 1014040 h 1081406"/>
              <a:gd name="connsiteX4" fmla="*/ 6202 w 582914"/>
              <a:gd name="connsiteY4" fmla="*/ 1073571 h 1081406"/>
              <a:gd name="connsiteX5" fmla="*/ 122201 w 582914"/>
              <a:gd name="connsiteY5" fmla="*/ 840609 h 1081406"/>
              <a:gd name="connsiteX6" fmla="*/ 299303 w 582914"/>
              <a:gd name="connsiteY6" fmla="*/ 519558 h 1081406"/>
              <a:gd name="connsiteX7" fmla="*/ 171288 w 582914"/>
              <a:gd name="connsiteY7" fmla="*/ 4366 h 1081406"/>
              <a:gd name="connsiteX0" fmla="*/ 171288 w 582914"/>
              <a:gd name="connsiteY0" fmla="*/ 3798 h 1080838"/>
              <a:gd name="connsiteX1" fmla="*/ 579164 w 582914"/>
              <a:gd name="connsiteY1" fmla="*/ 619433 h 1080838"/>
              <a:gd name="connsiteX2" fmla="*/ 277665 w 582914"/>
              <a:gd name="connsiteY2" fmla="*/ 815828 h 1080838"/>
              <a:gd name="connsiteX3" fmla="*/ 368153 w 582914"/>
              <a:gd name="connsiteY3" fmla="*/ 1013472 h 1080838"/>
              <a:gd name="connsiteX4" fmla="*/ 6202 w 582914"/>
              <a:gd name="connsiteY4" fmla="*/ 1073003 h 1080838"/>
              <a:gd name="connsiteX5" fmla="*/ 122201 w 582914"/>
              <a:gd name="connsiteY5" fmla="*/ 840041 h 1080838"/>
              <a:gd name="connsiteX6" fmla="*/ 299303 w 582914"/>
              <a:gd name="connsiteY6" fmla="*/ 518990 h 1080838"/>
              <a:gd name="connsiteX7" fmla="*/ 171288 w 582914"/>
              <a:gd name="connsiteY7" fmla="*/ 3798 h 1080838"/>
              <a:gd name="connsiteX0" fmla="*/ 171288 w 582914"/>
              <a:gd name="connsiteY0" fmla="*/ 3798 h 1080838"/>
              <a:gd name="connsiteX1" fmla="*/ 579164 w 582914"/>
              <a:gd name="connsiteY1" fmla="*/ 619433 h 1080838"/>
              <a:gd name="connsiteX2" fmla="*/ 277665 w 582914"/>
              <a:gd name="connsiteY2" fmla="*/ 815828 h 1080838"/>
              <a:gd name="connsiteX3" fmla="*/ 368153 w 582914"/>
              <a:gd name="connsiteY3" fmla="*/ 1013472 h 1080838"/>
              <a:gd name="connsiteX4" fmla="*/ 6202 w 582914"/>
              <a:gd name="connsiteY4" fmla="*/ 1073003 h 1080838"/>
              <a:gd name="connsiteX5" fmla="*/ 122201 w 582914"/>
              <a:gd name="connsiteY5" fmla="*/ 840041 h 1080838"/>
              <a:gd name="connsiteX6" fmla="*/ 299303 w 582914"/>
              <a:gd name="connsiteY6" fmla="*/ 518990 h 1080838"/>
              <a:gd name="connsiteX7" fmla="*/ 171288 w 582914"/>
              <a:gd name="connsiteY7" fmla="*/ 3798 h 1080838"/>
              <a:gd name="connsiteX0" fmla="*/ 171288 w 582914"/>
              <a:gd name="connsiteY0" fmla="*/ 3798 h 1080838"/>
              <a:gd name="connsiteX1" fmla="*/ 579164 w 582914"/>
              <a:gd name="connsiteY1" fmla="*/ 619433 h 1080838"/>
              <a:gd name="connsiteX2" fmla="*/ 277665 w 582914"/>
              <a:gd name="connsiteY2" fmla="*/ 815828 h 1080838"/>
              <a:gd name="connsiteX3" fmla="*/ 368153 w 582914"/>
              <a:gd name="connsiteY3" fmla="*/ 1013472 h 1080838"/>
              <a:gd name="connsiteX4" fmla="*/ 6202 w 582914"/>
              <a:gd name="connsiteY4" fmla="*/ 1073003 h 1080838"/>
              <a:gd name="connsiteX5" fmla="*/ 122201 w 582914"/>
              <a:gd name="connsiteY5" fmla="*/ 840041 h 1080838"/>
              <a:gd name="connsiteX6" fmla="*/ 299303 w 582914"/>
              <a:gd name="connsiteY6" fmla="*/ 518990 h 1080838"/>
              <a:gd name="connsiteX7" fmla="*/ 171288 w 582914"/>
              <a:gd name="connsiteY7" fmla="*/ 3798 h 1080838"/>
              <a:gd name="connsiteX0" fmla="*/ 171288 w 582914"/>
              <a:gd name="connsiteY0" fmla="*/ 3365 h 1080405"/>
              <a:gd name="connsiteX1" fmla="*/ 579164 w 582914"/>
              <a:gd name="connsiteY1" fmla="*/ 619000 h 1080405"/>
              <a:gd name="connsiteX2" fmla="*/ 277665 w 582914"/>
              <a:gd name="connsiteY2" fmla="*/ 815395 h 1080405"/>
              <a:gd name="connsiteX3" fmla="*/ 368153 w 582914"/>
              <a:gd name="connsiteY3" fmla="*/ 1013039 h 1080405"/>
              <a:gd name="connsiteX4" fmla="*/ 6202 w 582914"/>
              <a:gd name="connsiteY4" fmla="*/ 1072570 h 1080405"/>
              <a:gd name="connsiteX5" fmla="*/ 122201 w 582914"/>
              <a:gd name="connsiteY5" fmla="*/ 839608 h 1080405"/>
              <a:gd name="connsiteX6" fmla="*/ 335021 w 582914"/>
              <a:gd name="connsiteY6" fmla="*/ 587613 h 1080405"/>
              <a:gd name="connsiteX7" fmla="*/ 171288 w 582914"/>
              <a:gd name="connsiteY7" fmla="*/ 3365 h 1080405"/>
              <a:gd name="connsiteX0" fmla="*/ 171288 w 582914"/>
              <a:gd name="connsiteY0" fmla="*/ 3203 h 1080243"/>
              <a:gd name="connsiteX1" fmla="*/ 579164 w 582914"/>
              <a:gd name="connsiteY1" fmla="*/ 618838 h 1080243"/>
              <a:gd name="connsiteX2" fmla="*/ 277665 w 582914"/>
              <a:gd name="connsiteY2" fmla="*/ 815233 h 1080243"/>
              <a:gd name="connsiteX3" fmla="*/ 368153 w 582914"/>
              <a:gd name="connsiteY3" fmla="*/ 1012877 h 1080243"/>
              <a:gd name="connsiteX4" fmla="*/ 6202 w 582914"/>
              <a:gd name="connsiteY4" fmla="*/ 1072408 h 1080243"/>
              <a:gd name="connsiteX5" fmla="*/ 122201 w 582914"/>
              <a:gd name="connsiteY5" fmla="*/ 839446 h 1080243"/>
              <a:gd name="connsiteX6" fmla="*/ 335021 w 582914"/>
              <a:gd name="connsiteY6" fmla="*/ 587451 h 1080243"/>
              <a:gd name="connsiteX7" fmla="*/ 171288 w 582914"/>
              <a:gd name="connsiteY7" fmla="*/ 3203 h 1080243"/>
              <a:gd name="connsiteX0" fmla="*/ 169575 w 581201"/>
              <a:gd name="connsiteY0" fmla="*/ 3203 h 1080243"/>
              <a:gd name="connsiteX1" fmla="*/ 577451 w 581201"/>
              <a:gd name="connsiteY1" fmla="*/ 618838 h 1080243"/>
              <a:gd name="connsiteX2" fmla="*/ 275952 w 581201"/>
              <a:gd name="connsiteY2" fmla="*/ 815233 h 1080243"/>
              <a:gd name="connsiteX3" fmla="*/ 366440 w 581201"/>
              <a:gd name="connsiteY3" fmla="*/ 1012877 h 1080243"/>
              <a:gd name="connsiteX4" fmla="*/ 4489 w 581201"/>
              <a:gd name="connsiteY4" fmla="*/ 1072408 h 1080243"/>
              <a:gd name="connsiteX5" fmla="*/ 177638 w 581201"/>
              <a:gd name="connsiteY5" fmla="*/ 687046 h 1080243"/>
              <a:gd name="connsiteX6" fmla="*/ 333308 w 581201"/>
              <a:gd name="connsiteY6" fmla="*/ 587451 h 1080243"/>
              <a:gd name="connsiteX7" fmla="*/ 169575 w 581201"/>
              <a:gd name="connsiteY7" fmla="*/ 3203 h 1080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201" h="1080243">
                <a:moveTo>
                  <a:pt x="169575" y="3203"/>
                </a:moveTo>
                <a:cubicBezTo>
                  <a:pt x="348923" y="-32375"/>
                  <a:pt x="475199" y="394934"/>
                  <a:pt x="577451" y="618838"/>
                </a:cubicBezTo>
                <a:cubicBezTo>
                  <a:pt x="615024" y="750604"/>
                  <a:pt x="359937" y="803931"/>
                  <a:pt x="275952" y="815233"/>
                </a:cubicBezTo>
                <a:cubicBezTo>
                  <a:pt x="330080" y="897972"/>
                  <a:pt x="333613" y="948119"/>
                  <a:pt x="366440" y="1012877"/>
                </a:cubicBezTo>
                <a:cubicBezTo>
                  <a:pt x="351359" y="1041452"/>
                  <a:pt x="39528" y="1101710"/>
                  <a:pt x="4489" y="1072408"/>
                </a:cubicBezTo>
                <a:cubicBezTo>
                  <a:pt x="-30550" y="1043106"/>
                  <a:pt x="150219" y="814703"/>
                  <a:pt x="177638" y="687046"/>
                </a:cubicBezTo>
                <a:cubicBezTo>
                  <a:pt x="205057" y="559389"/>
                  <a:pt x="206064" y="750637"/>
                  <a:pt x="333308" y="587451"/>
                </a:cubicBezTo>
                <a:cubicBezTo>
                  <a:pt x="217664" y="550470"/>
                  <a:pt x="101500" y="-48859"/>
                  <a:pt x="169575" y="320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 name="Bue 108">
            <a:extLst>
              <a:ext uri="{FF2B5EF4-FFF2-40B4-BE49-F238E27FC236}">
                <a16:creationId xmlns:a16="http://schemas.microsoft.com/office/drawing/2014/main" id="{63D15649-8732-C84C-56A2-1E895A33A622}"/>
              </a:ext>
            </a:extLst>
          </p:cNvPr>
          <p:cNvSpPr/>
          <p:nvPr/>
        </p:nvSpPr>
        <p:spPr>
          <a:xfrm rot="246748">
            <a:off x="6462363" y="4607888"/>
            <a:ext cx="301329" cy="618676"/>
          </a:xfrm>
          <a:prstGeom prst="arc">
            <a:avLst>
              <a:gd name="adj1" fmla="val 17542907"/>
              <a:gd name="adj2" fmla="val 1253811"/>
            </a:avLst>
          </a:prstGeom>
          <a:noFill/>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a-DK"/>
          </a:p>
        </p:txBody>
      </p:sp>
      <p:sp>
        <p:nvSpPr>
          <p:cNvPr id="110" name="Rektangel: afrundede hjørner 109">
            <a:extLst>
              <a:ext uri="{FF2B5EF4-FFF2-40B4-BE49-F238E27FC236}">
                <a16:creationId xmlns:a16="http://schemas.microsoft.com/office/drawing/2014/main" id="{96BBEB22-1499-6196-3BB7-4FC3EBD7BBB6}"/>
              </a:ext>
            </a:extLst>
          </p:cNvPr>
          <p:cNvSpPr/>
          <p:nvPr/>
        </p:nvSpPr>
        <p:spPr>
          <a:xfrm>
            <a:off x="1010698" y="3023413"/>
            <a:ext cx="1484788" cy="85329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solidFill>
                  <a:sysClr val="windowText" lastClr="000000"/>
                </a:solidFill>
              </a:rPr>
              <a:t>Arbejdsgiver</a:t>
            </a:r>
          </a:p>
        </p:txBody>
      </p:sp>
      <p:sp>
        <p:nvSpPr>
          <p:cNvPr id="120" name="Titel 119">
            <a:extLst>
              <a:ext uri="{FF2B5EF4-FFF2-40B4-BE49-F238E27FC236}">
                <a16:creationId xmlns:a16="http://schemas.microsoft.com/office/drawing/2014/main" id="{D770E56E-1FA6-5B81-EB3C-F4E52110C5DF}"/>
              </a:ext>
            </a:extLst>
          </p:cNvPr>
          <p:cNvSpPr>
            <a:spLocks noGrp="1"/>
          </p:cNvSpPr>
          <p:nvPr>
            <p:ph type="title"/>
          </p:nvPr>
        </p:nvSpPr>
        <p:spPr>
          <a:xfrm>
            <a:off x="838200" y="376011"/>
            <a:ext cx="10515600" cy="1325563"/>
          </a:xfrm>
        </p:spPr>
        <p:txBody>
          <a:bodyPr/>
          <a:lstStyle/>
          <a:p>
            <a:r>
              <a:rPr lang="da-DK" dirty="0" err="1"/>
              <a:t>FOAmodellen</a:t>
            </a:r>
            <a:endParaRPr lang="da-DK" dirty="0"/>
          </a:p>
        </p:txBody>
      </p:sp>
      <p:sp>
        <p:nvSpPr>
          <p:cNvPr id="122" name="Tekstfelt 121">
            <a:extLst>
              <a:ext uri="{FF2B5EF4-FFF2-40B4-BE49-F238E27FC236}">
                <a16:creationId xmlns:a16="http://schemas.microsoft.com/office/drawing/2014/main" id="{FF807A37-57A9-FBDA-4E78-5A11ECBE4CBC}"/>
              </a:ext>
            </a:extLst>
          </p:cNvPr>
          <p:cNvSpPr txBox="1"/>
          <p:nvPr/>
        </p:nvSpPr>
        <p:spPr>
          <a:xfrm>
            <a:off x="9098927" y="231050"/>
            <a:ext cx="3083929" cy="307777"/>
          </a:xfrm>
          <a:prstGeom prst="rect">
            <a:avLst/>
          </a:prstGeom>
          <a:noFill/>
        </p:spPr>
        <p:txBody>
          <a:bodyPr wrap="square" rtlCol="0">
            <a:spAutoFit/>
          </a:bodyPr>
          <a:lstStyle/>
          <a:p>
            <a:r>
              <a:rPr lang="da-DK" sz="1400">
                <a:solidFill>
                  <a:schemeClr val="bg1"/>
                </a:solidFill>
              </a:rPr>
              <a:t>Hvad er FOAmodellen</a:t>
            </a:r>
          </a:p>
        </p:txBody>
      </p:sp>
      <p:sp>
        <p:nvSpPr>
          <p:cNvPr id="118" name="Taleboble: rektangel med afrundede hjørner 117">
            <a:extLst>
              <a:ext uri="{FF2B5EF4-FFF2-40B4-BE49-F238E27FC236}">
                <a16:creationId xmlns:a16="http://schemas.microsoft.com/office/drawing/2014/main" id="{A4F0A5A0-9F4F-AC10-B903-B02BDC3A4EA0}"/>
              </a:ext>
            </a:extLst>
          </p:cNvPr>
          <p:cNvSpPr/>
          <p:nvPr/>
        </p:nvSpPr>
        <p:spPr>
          <a:xfrm>
            <a:off x="7186046" y="4144676"/>
            <a:ext cx="1656000" cy="1469604"/>
          </a:xfrm>
          <a:prstGeom prst="wedgeRoundRectCallout">
            <a:avLst>
              <a:gd name="adj1" fmla="val -110088"/>
              <a:gd name="adj2" fmla="val -35303"/>
              <a:gd name="adj3" fmla="val 16667"/>
            </a:avLst>
          </a:prstGeom>
          <a:solidFill>
            <a:schemeClr val="bg1"/>
          </a:solidFill>
          <a:ln w="28575">
            <a:solidFill>
              <a:srgbClr val="93C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 name="Taleboble: rektangel med afrundede hjørner 118">
            <a:extLst>
              <a:ext uri="{FF2B5EF4-FFF2-40B4-BE49-F238E27FC236}">
                <a16:creationId xmlns:a16="http://schemas.microsoft.com/office/drawing/2014/main" id="{0E59056B-7F46-EA82-B26D-E3FB427CA332}"/>
              </a:ext>
            </a:extLst>
          </p:cNvPr>
          <p:cNvSpPr/>
          <p:nvPr/>
        </p:nvSpPr>
        <p:spPr>
          <a:xfrm>
            <a:off x="7197068" y="1098049"/>
            <a:ext cx="1656000" cy="1337983"/>
          </a:xfrm>
          <a:prstGeom prst="wedgeRoundRectCallout">
            <a:avLst>
              <a:gd name="adj1" fmla="val 67927"/>
              <a:gd name="adj2" fmla="val 34034"/>
              <a:gd name="adj3" fmla="val 16667"/>
            </a:avLst>
          </a:prstGeom>
          <a:solidFill>
            <a:schemeClr val="bg1"/>
          </a:solidFill>
          <a:ln w="28575">
            <a:solidFill>
              <a:srgbClr val="93C6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6" name="Rutediagram: Alternativ proces 115">
            <a:extLst>
              <a:ext uri="{FF2B5EF4-FFF2-40B4-BE49-F238E27FC236}">
                <a16:creationId xmlns:a16="http://schemas.microsoft.com/office/drawing/2014/main" id="{E9746974-6EB0-1A04-11DA-C0753A5295B3}"/>
              </a:ext>
            </a:extLst>
          </p:cNvPr>
          <p:cNvSpPr/>
          <p:nvPr/>
        </p:nvSpPr>
        <p:spPr>
          <a:xfrm>
            <a:off x="7285483" y="4303325"/>
            <a:ext cx="1479170" cy="330574"/>
          </a:xfrm>
          <a:prstGeom prst="flowChartAlternateProcess">
            <a:avLst/>
          </a:prstGeom>
          <a:solidFill>
            <a:srgbClr val="297A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ctr"/>
          <a:lstStyle/>
          <a:p>
            <a:pPr algn="ctr"/>
            <a:r>
              <a:rPr lang="da-DK" sz="1050"/>
              <a:t>Mine lønindplaceringer</a:t>
            </a:r>
          </a:p>
        </p:txBody>
      </p:sp>
      <p:pic>
        <p:nvPicPr>
          <p:cNvPr id="1027" name="Picture 3">
            <a:extLst>
              <a:ext uri="{FF2B5EF4-FFF2-40B4-BE49-F238E27FC236}">
                <a16:creationId xmlns:a16="http://schemas.microsoft.com/office/drawing/2014/main" id="{5B553788-0146-A283-CA93-99502D8E8BEA}"/>
              </a:ext>
            </a:extLst>
          </p:cNvPr>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b="46444"/>
          <a:stretch>
            <a:fillRect/>
          </a:stretch>
        </p:blipFill>
        <p:spPr bwMode="auto">
          <a:xfrm>
            <a:off x="7291862" y="4653981"/>
            <a:ext cx="1466412" cy="82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 name="Rutediagram: Alternativ proces 116">
            <a:extLst>
              <a:ext uri="{FF2B5EF4-FFF2-40B4-BE49-F238E27FC236}">
                <a16:creationId xmlns:a16="http://schemas.microsoft.com/office/drawing/2014/main" id="{B5C0F597-EFC0-CCB4-0B6B-2762C99F1FF9}"/>
              </a:ext>
            </a:extLst>
          </p:cNvPr>
          <p:cNvSpPr/>
          <p:nvPr/>
        </p:nvSpPr>
        <p:spPr>
          <a:xfrm>
            <a:off x="7274490" y="1271764"/>
            <a:ext cx="1501156" cy="310050"/>
          </a:xfrm>
          <a:prstGeom prst="flowChartAlternateProcess">
            <a:avLst/>
          </a:prstGeom>
          <a:solidFill>
            <a:srgbClr val="0095B3"/>
          </a:solidFill>
          <a:ln>
            <a:noFill/>
          </a:ln>
        </p:spPr>
        <p:style>
          <a:lnRef idx="2">
            <a:schemeClr val="accent1">
              <a:shade val="15000"/>
            </a:schemeClr>
          </a:lnRef>
          <a:fillRef idx="1">
            <a:schemeClr val="accent1"/>
          </a:fillRef>
          <a:effectRef idx="0">
            <a:schemeClr val="accent1"/>
          </a:effectRef>
          <a:fontRef idx="minor">
            <a:schemeClr val="lt1"/>
          </a:fontRef>
        </p:style>
        <p:txBody>
          <a:bodyPr bIns="36000" rtlCol="0" anchor="ctr"/>
          <a:lstStyle/>
          <a:p>
            <a:pPr algn="ctr"/>
            <a:r>
              <a:rPr lang="da-DK" sz="1050"/>
              <a:t>Nyansat Overblikket</a:t>
            </a:r>
          </a:p>
        </p:txBody>
      </p:sp>
      <p:pic>
        <p:nvPicPr>
          <p:cNvPr id="1028" name="Picture 4">
            <a:extLst>
              <a:ext uri="{FF2B5EF4-FFF2-40B4-BE49-F238E27FC236}">
                <a16:creationId xmlns:a16="http://schemas.microsoft.com/office/drawing/2014/main" id="{79C037E7-B837-FBB3-3666-B589DEE8923A}"/>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320897" y="1556508"/>
            <a:ext cx="1408342" cy="67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rafik 1" descr="Kvinde, der løfter finger">
            <a:extLst>
              <a:ext uri="{FF2B5EF4-FFF2-40B4-BE49-F238E27FC236}">
                <a16:creationId xmlns:a16="http://schemas.microsoft.com/office/drawing/2014/main" id="{6956B68C-842B-08A6-133D-4F5B5E84ED89}"/>
              </a:ext>
            </a:extLst>
          </p:cNvPr>
          <p:cNvPicPr>
            <a:picLocks noChangeAspect="1"/>
          </p:cNvPicPr>
          <p:nvPr/>
        </p:nvPicPr>
        <p:blipFill>
          <a:blip>
            <a:extLst>
              <a:ext uri="{96DAC541-7B7A-43D3-8B79-37D633B846F1}">
                <asvg:svgBlip xmlns:asvg="http://schemas.microsoft.com/office/drawing/2016/SVG/main" r:embed="rId7"/>
              </a:ext>
            </a:extLst>
          </a:blip>
          <a:srcRect l="40996" t="13421" r="53824" b="84484"/>
          <a:stretch>
            <a:fillRect/>
          </a:stretch>
        </p:blipFill>
        <p:spPr>
          <a:xfrm flipH="1">
            <a:off x="9754713" y="1832826"/>
            <a:ext cx="141761" cy="74711"/>
          </a:xfrm>
          <a:prstGeom prst="rect">
            <a:avLst/>
          </a:prstGeom>
        </p:spPr>
      </p:pic>
      <p:sp>
        <p:nvSpPr>
          <p:cNvPr id="8" name="Ellipse 7">
            <a:extLst>
              <a:ext uri="{FF2B5EF4-FFF2-40B4-BE49-F238E27FC236}">
                <a16:creationId xmlns:a16="http://schemas.microsoft.com/office/drawing/2014/main" id="{2BE35B1C-1935-C9DA-05FF-0996AE84E8F7}"/>
              </a:ext>
            </a:extLst>
          </p:cNvPr>
          <p:cNvSpPr/>
          <p:nvPr/>
        </p:nvSpPr>
        <p:spPr>
          <a:xfrm>
            <a:off x="6203846" y="3445155"/>
            <a:ext cx="130175" cy="10493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Billede 5">
            <a:extLst>
              <a:ext uri="{FF2B5EF4-FFF2-40B4-BE49-F238E27FC236}">
                <a16:creationId xmlns:a16="http://schemas.microsoft.com/office/drawing/2014/main" id="{65D39F0A-6D97-F47E-9913-F2267E87C9FD}"/>
              </a:ext>
            </a:extLst>
          </p:cNvPr>
          <p:cNvPicPr>
            <a:picLocks noChangeAspect="1"/>
          </p:cNvPicPr>
          <p:nvPr/>
        </p:nvPicPr>
        <p:blipFill>
          <a:blip r:embed="rId26">
            <a:clrChange>
              <a:clrFrom>
                <a:srgbClr val="FFFFFF"/>
              </a:clrFrom>
              <a:clrTo>
                <a:srgbClr val="FFFFFF">
                  <a:alpha val="0"/>
                </a:srgbClr>
              </a:clrTo>
            </a:clrChange>
          </a:blip>
          <a:stretch>
            <a:fillRect/>
          </a:stretch>
        </p:blipFill>
        <p:spPr>
          <a:xfrm rot="21281522">
            <a:off x="6189276" y="3431680"/>
            <a:ext cx="278455" cy="147498"/>
          </a:xfrm>
          <a:prstGeom prst="rect">
            <a:avLst/>
          </a:prstGeom>
        </p:spPr>
      </p:pic>
      <p:pic>
        <p:nvPicPr>
          <p:cNvPr id="9" name="Billede 8">
            <a:extLst>
              <a:ext uri="{FF2B5EF4-FFF2-40B4-BE49-F238E27FC236}">
                <a16:creationId xmlns:a16="http://schemas.microsoft.com/office/drawing/2014/main" id="{D6ADA85B-E408-C0A1-DE0E-A24D474BD9F8}"/>
              </a:ext>
            </a:extLst>
          </p:cNvPr>
          <p:cNvPicPr>
            <a:picLocks noChangeAspect="1"/>
          </p:cNvPicPr>
          <p:nvPr/>
        </p:nvPicPr>
        <p:blipFill>
          <a:blip r:embed="rId26">
            <a:clrChange>
              <a:clrFrom>
                <a:srgbClr val="FFFFFF"/>
              </a:clrFrom>
              <a:clrTo>
                <a:srgbClr val="FFFFFF">
                  <a:alpha val="0"/>
                </a:srgbClr>
              </a:clrTo>
            </a:clrChange>
          </a:blip>
          <a:stretch>
            <a:fillRect/>
          </a:stretch>
        </p:blipFill>
        <p:spPr>
          <a:xfrm rot="12021638">
            <a:off x="6223978" y="3196463"/>
            <a:ext cx="176952" cy="147498"/>
          </a:xfrm>
          <a:prstGeom prst="rect">
            <a:avLst/>
          </a:prstGeom>
        </p:spPr>
      </p:pic>
      <p:pic>
        <p:nvPicPr>
          <p:cNvPr id="10" name="Pladsholder til indhold 4" descr="Et billede, der indeholder tegneserie, skitse, tegning, clipart&#10;&#10;AI-genereret indhold kan være ukorrekt.">
            <a:extLst>
              <a:ext uri="{FF2B5EF4-FFF2-40B4-BE49-F238E27FC236}">
                <a16:creationId xmlns:a16="http://schemas.microsoft.com/office/drawing/2014/main" id="{DD199C51-B85E-0A2F-FB7D-CBF1181F0A64}"/>
              </a:ext>
            </a:extLst>
          </p:cNvPr>
          <p:cNvPicPr>
            <a:picLocks noChangeAspect="1"/>
          </p:cNvPicPr>
          <p:nvPr/>
        </p:nvPicPr>
        <p:blipFill>
          <a:blip r:embed="rId27" cstate="print">
            <a:clrChange>
              <a:clrFrom>
                <a:srgbClr val="FFFFFF"/>
              </a:clrFrom>
              <a:clrTo>
                <a:srgbClr val="FFFFFF">
                  <a:alpha val="0"/>
                </a:srgbClr>
              </a:clrTo>
            </a:clrChange>
            <a:extLst>
              <a:ext uri="{28A0092B-C50C-407E-A947-70E740481C1C}">
                <a14:useLocalDpi xmlns:a14="http://schemas.microsoft.com/office/drawing/2010/main" val="0"/>
              </a:ext>
            </a:extLst>
          </a:blip>
          <a:srcRect r="79878" b="52947"/>
          <a:stretch>
            <a:fillRect/>
          </a:stretch>
        </p:blipFill>
        <p:spPr>
          <a:xfrm>
            <a:off x="7297730" y="2502662"/>
            <a:ext cx="1379272" cy="1512245"/>
          </a:xfrm>
          <a:prstGeom prst="rect">
            <a:avLst/>
          </a:prstGeom>
        </p:spPr>
      </p:pic>
      <p:sp>
        <p:nvSpPr>
          <p:cNvPr id="3" name="Tekstfelt 2">
            <a:extLst>
              <a:ext uri="{FF2B5EF4-FFF2-40B4-BE49-F238E27FC236}">
                <a16:creationId xmlns:a16="http://schemas.microsoft.com/office/drawing/2014/main" id="{BE27E582-1001-17B4-FB7E-4B9A3B3CA93E}"/>
              </a:ext>
            </a:extLst>
          </p:cNvPr>
          <p:cNvSpPr txBox="1"/>
          <p:nvPr/>
        </p:nvSpPr>
        <p:spPr>
          <a:xfrm>
            <a:off x="10277986" y="3588655"/>
            <a:ext cx="776175" cy="523220"/>
          </a:xfrm>
          <a:prstGeom prst="rect">
            <a:avLst/>
          </a:prstGeom>
          <a:noFill/>
        </p:spPr>
        <p:txBody>
          <a:bodyPr wrap="none" rtlCol="0">
            <a:spAutoFit/>
          </a:bodyPr>
          <a:lstStyle/>
          <a:p>
            <a:r>
              <a:rPr lang="da-DK" sz="2800" b="1" dirty="0">
                <a:solidFill>
                  <a:srgbClr val="0070C0"/>
                </a:solidFill>
              </a:rPr>
              <a:t>LFS</a:t>
            </a:r>
          </a:p>
        </p:txBody>
      </p:sp>
      <p:cxnSp>
        <p:nvCxnSpPr>
          <p:cNvPr id="12" name="Lige pilforbindelse 11">
            <a:extLst>
              <a:ext uri="{FF2B5EF4-FFF2-40B4-BE49-F238E27FC236}">
                <a16:creationId xmlns:a16="http://schemas.microsoft.com/office/drawing/2014/main" id="{E4EFC24A-AA11-5833-B4FC-90C2DF361A1F}"/>
              </a:ext>
            </a:extLst>
          </p:cNvPr>
          <p:cNvCxnSpPr>
            <a:cxnSpLocks/>
          </p:cNvCxnSpPr>
          <p:nvPr/>
        </p:nvCxnSpPr>
        <p:spPr>
          <a:xfrm>
            <a:off x="3089840" y="2161309"/>
            <a:ext cx="4373142" cy="1008978"/>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Tekstfelt 15">
            <a:extLst>
              <a:ext uri="{FF2B5EF4-FFF2-40B4-BE49-F238E27FC236}">
                <a16:creationId xmlns:a16="http://schemas.microsoft.com/office/drawing/2014/main" id="{2B391C73-5A86-4400-3CED-C818E4C7CB86}"/>
              </a:ext>
            </a:extLst>
          </p:cNvPr>
          <p:cNvSpPr txBox="1"/>
          <p:nvPr/>
        </p:nvSpPr>
        <p:spPr>
          <a:xfrm>
            <a:off x="2910031" y="5235697"/>
            <a:ext cx="1010598" cy="369332"/>
          </a:xfrm>
          <a:prstGeom prst="rect">
            <a:avLst/>
          </a:prstGeom>
          <a:noFill/>
        </p:spPr>
        <p:txBody>
          <a:bodyPr wrap="none" rtlCol="0">
            <a:spAutoFit/>
          </a:bodyPr>
          <a:lstStyle/>
          <a:p>
            <a:r>
              <a:rPr lang="da-DK" dirty="0"/>
              <a:t>Nyansat</a:t>
            </a:r>
          </a:p>
        </p:txBody>
      </p:sp>
      <p:cxnSp>
        <p:nvCxnSpPr>
          <p:cNvPr id="14" name="Lige pilforbindelse 13">
            <a:extLst>
              <a:ext uri="{FF2B5EF4-FFF2-40B4-BE49-F238E27FC236}">
                <a16:creationId xmlns:a16="http://schemas.microsoft.com/office/drawing/2014/main" id="{3B8D9996-490F-F4CF-7CCF-751AABE092AB}"/>
              </a:ext>
            </a:extLst>
          </p:cNvPr>
          <p:cNvCxnSpPr>
            <a:cxnSpLocks/>
          </p:cNvCxnSpPr>
          <p:nvPr/>
        </p:nvCxnSpPr>
        <p:spPr>
          <a:xfrm flipH="1">
            <a:off x="6793860" y="3277808"/>
            <a:ext cx="595745" cy="238648"/>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Lige pilforbindelse 20">
            <a:extLst>
              <a:ext uri="{FF2B5EF4-FFF2-40B4-BE49-F238E27FC236}">
                <a16:creationId xmlns:a16="http://schemas.microsoft.com/office/drawing/2014/main" id="{2765C2FF-C31F-332F-447A-25BC7021F15B}"/>
              </a:ext>
            </a:extLst>
          </p:cNvPr>
          <p:cNvCxnSpPr>
            <a:cxnSpLocks/>
          </p:cNvCxnSpPr>
          <p:nvPr/>
        </p:nvCxnSpPr>
        <p:spPr>
          <a:xfrm>
            <a:off x="2936340" y="2556829"/>
            <a:ext cx="2946331" cy="74911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2" name="Lige pilforbindelse 21">
            <a:extLst>
              <a:ext uri="{FF2B5EF4-FFF2-40B4-BE49-F238E27FC236}">
                <a16:creationId xmlns:a16="http://schemas.microsoft.com/office/drawing/2014/main" id="{4556C968-431F-28E0-8CC6-C546EBA1D00C}"/>
              </a:ext>
            </a:extLst>
          </p:cNvPr>
          <p:cNvCxnSpPr/>
          <p:nvPr/>
        </p:nvCxnSpPr>
        <p:spPr>
          <a:xfrm>
            <a:off x="4671061" y="3824463"/>
            <a:ext cx="1098818" cy="13065"/>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pic>
        <p:nvPicPr>
          <p:cNvPr id="30" name="Billede 29">
            <a:extLst>
              <a:ext uri="{FF2B5EF4-FFF2-40B4-BE49-F238E27FC236}">
                <a16:creationId xmlns:a16="http://schemas.microsoft.com/office/drawing/2014/main" id="{B955924F-B19E-8CA0-3062-C6F5276864BE}"/>
              </a:ext>
            </a:extLst>
          </p:cNvPr>
          <p:cNvPicPr>
            <a:picLocks noChangeAspect="1"/>
          </p:cNvPicPr>
          <p:nvPr/>
        </p:nvPicPr>
        <p:blipFill rotWithShape="1">
          <a:blip r:embed="rId28">
            <a:alphaModFix/>
            <a:extLst>
              <a:ext uri="{28A0092B-C50C-407E-A947-70E740481C1C}">
                <a14:useLocalDpi xmlns:a14="http://schemas.microsoft.com/office/drawing/2010/main" val="0"/>
              </a:ext>
            </a:extLst>
          </a:blip>
          <a:srcRect r="-8" b="152"/>
          <a:stretch/>
        </p:blipFill>
        <p:spPr>
          <a:xfrm>
            <a:off x="10716366" y="296455"/>
            <a:ext cx="1243949" cy="1241951"/>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4" name="Pladsholder til sidefod 1">
            <a:extLst>
              <a:ext uri="{FF2B5EF4-FFF2-40B4-BE49-F238E27FC236}">
                <a16:creationId xmlns:a16="http://schemas.microsoft.com/office/drawing/2014/main" id="{3FEBAA4A-16EF-80B8-76C0-47AD87353D10}"/>
              </a:ext>
            </a:extLst>
          </p:cNvPr>
          <p:cNvSpPr>
            <a:spLocks noGrp="1"/>
          </p:cNvSpPr>
          <p:nvPr>
            <p:ph type="ftr" sz="quarter" idx="11"/>
          </p:nvPr>
        </p:nvSpPr>
        <p:spPr>
          <a:xfrm>
            <a:off x="3736930" y="6468218"/>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FOA-WIFI: Farfartil4</a:t>
            </a:r>
          </a:p>
        </p:txBody>
      </p:sp>
    </p:spTree>
    <p:extLst>
      <p:ext uri="{BB962C8B-B14F-4D97-AF65-F5344CB8AC3E}">
        <p14:creationId xmlns:p14="http://schemas.microsoft.com/office/powerpoint/2010/main" val="120695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74609-5F77-81AD-732E-2C4615F304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9F0A53-7902-5D2B-33C6-EB810FAD995C}"/>
              </a:ext>
            </a:extLst>
          </p:cNvPr>
          <p:cNvSpPr>
            <a:spLocks noGrp="1"/>
          </p:cNvSpPr>
          <p:nvPr>
            <p:ph type="ctrTitle"/>
          </p:nvPr>
        </p:nvSpPr>
        <p:spPr>
          <a:xfrm>
            <a:off x="765048" y="256033"/>
            <a:ext cx="9144000" cy="1095946"/>
          </a:xfrm>
        </p:spPr>
        <p:txBody>
          <a:bodyPr>
            <a:normAutofit/>
          </a:bodyPr>
          <a:lstStyle/>
          <a:p>
            <a:r>
              <a:rPr lang="da-DK" dirty="0"/>
              <a:t>Mail med spørgsmål fra FOA</a:t>
            </a:r>
          </a:p>
        </p:txBody>
      </p:sp>
      <p:sp>
        <p:nvSpPr>
          <p:cNvPr id="3" name="Undertitel 2">
            <a:extLst>
              <a:ext uri="{FF2B5EF4-FFF2-40B4-BE49-F238E27FC236}">
                <a16:creationId xmlns:a16="http://schemas.microsoft.com/office/drawing/2014/main" id="{8C02D0F3-C541-98F5-DCAC-BAD4E30315B5}"/>
              </a:ext>
            </a:extLst>
          </p:cNvPr>
          <p:cNvSpPr>
            <a:spLocks noGrp="1"/>
          </p:cNvSpPr>
          <p:nvPr>
            <p:ph type="subTitle" idx="1"/>
          </p:nvPr>
        </p:nvSpPr>
        <p:spPr>
          <a:xfrm>
            <a:off x="1524000" y="1835594"/>
            <a:ext cx="4840224" cy="3422206"/>
          </a:xfrm>
        </p:spPr>
        <p:txBody>
          <a:bodyPr>
            <a:normAutofit/>
          </a:bodyPr>
          <a:lstStyle/>
          <a:p>
            <a:pPr marL="342900" indent="-342900" algn="l">
              <a:buFont typeface="Arial" panose="020B0604020202020204" pitchFamily="34" charset="0"/>
              <a:buChar char="•"/>
            </a:pPr>
            <a:r>
              <a:rPr lang="da-DK" sz="2000" dirty="0"/>
              <a:t>I modtager en mail med spørgsmål fra FOA efter dette TR-møde</a:t>
            </a:r>
          </a:p>
          <a:p>
            <a:pPr marL="342900" indent="-342900" algn="l">
              <a:buFont typeface="Arial" panose="020B0604020202020204" pitchFamily="34" charset="0"/>
              <a:buChar char="•"/>
            </a:pPr>
            <a:r>
              <a:rPr lang="da-DK" sz="2000" dirty="0"/>
              <a:t>Svar ærligt på spørgsmålene</a:t>
            </a:r>
            <a:br>
              <a:rPr lang="da-DK" sz="2000" dirty="0"/>
            </a:br>
            <a:r>
              <a:rPr lang="da-DK" sz="2000" dirty="0"/>
              <a:t>Svarene bruges til at få et overblik over, hvordan det ser ud med lønindplacering blandt vores tillidsrepræsentanter</a:t>
            </a:r>
          </a:p>
          <a:p>
            <a:pPr marL="342900" indent="-342900" algn="l">
              <a:buFont typeface="Arial" panose="020B0604020202020204" pitchFamily="34" charset="0"/>
              <a:buChar char="•"/>
            </a:pPr>
            <a:r>
              <a:rPr lang="da-DK" sz="2000" dirty="0"/>
              <a:t>Der bliver ikke fulgt op på den enkeltes besvarelse </a:t>
            </a:r>
          </a:p>
        </p:txBody>
      </p:sp>
      <p:pic>
        <p:nvPicPr>
          <p:cNvPr id="4" name="Billede 3">
            <a:extLst>
              <a:ext uri="{FF2B5EF4-FFF2-40B4-BE49-F238E27FC236}">
                <a16:creationId xmlns:a16="http://schemas.microsoft.com/office/drawing/2014/main" id="{93599158-711E-9C5E-D43F-7AFF327AC74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10246348" y="96547"/>
            <a:ext cx="1741844" cy="1739047"/>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6" name="Tekstfelt 5">
            <a:extLst>
              <a:ext uri="{FF2B5EF4-FFF2-40B4-BE49-F238E27FC236}">
                <a16:creationId xmlns:a16="http://schemas.microsoft.com/office/drawing/2014/main" id="{56DE2BC5-DE85-21A6-F7EA-47A4605D819A}"/>
              </a:ext>
            </a:extLst>
          </p:cNvPr>
          <p:cNvSpPr txBox="1"/>
          <p:nvPr/>
        </p:nvSpPr>
        <p:spPr>
          <a:xfrm>
            <a:off x="4261104" y="5146052"/>
            <a:ext cx="5212080" cy="1754326"/>
          </a:xfrm>
          <a:prstGeom prst="rect">
            <a:avLst/>
          </a:prstGeom>
          <a:noFill/>
        </p:spPr>
        <p:txBody>
          <a:bodyPr wrap="square">
            <a:spAutoFit/>
          </a:bodyPr>
          <a:lstStyle/>
          <a:p>
            <a:endParaRPr lang="da-DK" dirty="0"/>
          </a:p>
          <a:p>
            <a:endParaRPr lang="da-DK" dirty="0"/>
          </a:p>
          <a:p>
            <a:endParaRPr lang="da-DK" dirty="0"/>
          </a:p>
          <a:p>
            <a:endParaRPr lang="da-DK" dirty="0"/>
          </a:p>
          <a:p>
            <a:endParaRPr lang="da-DK" dirty="0"/>
          </a:p>
          <a:p>
            <a:r>
              <a:rPr lang="da-DK" dirty="0"/>
              <a:t>FOA-WIFI: Farfartil4</a:t>
            </a:r>
          </a:p>
        </p:txBody>
      </p:sp>
      <p:pic>
        <p:nvPicPr>
          <p:cNvPr id="7" name="Billede 6">
            <a:extLst>
              <a:ext uri="{FF2B5EF4-FFF2-40B4-BE49-F238E27FC236}">
                <a16:creationId xmlns:a16="http://schemas.microsoft.com/office/drawing/2014/main" id="{9C9F6140-4EF5-AB53-D32E-F5618E9DE4A7}"/>
              </a:ext>
            </a:extLst>
          </p:cNvPr>
          <p:cNvPicPr>
            <a:picLocks noChangeAspect="1"/>
          </p:cNvPicPr>
          <p:nvPr/>
        </p:nvPicPr>
        <p:blipFill>
          <a:blip r:embed="rId4"/>
          <a:stretch>
            <a:fillRect/>
          </a:stretch>
        </p:blipFill>
        <p:spPr>
          <a:xfrm rot="2660892">
            <a:off x="7239397" y="1917904"/>
            <a:ext cx="4257633" cy="4477979"/>
          </a:xfrm>
          <a:prstGeom prst="rect">
            <a:avLst/>
          </a:prstGeom>
        </p:spPr>
      </p:pic>
      <p:pic>
        <p:nvPicPr>
          <p:cNvPr id="9" name="Pladsholder til indhold 4" descr="Et billede, der indeholder tegneserie, skitse, tegning, clipart&#10;&#10;AI-genereret indhold kan være ukorrekt.">
            <a:extLst>
              <a:ext uri="{FF2B5EF4-FFF2-40B4-BE49-F238E27FC236}">
                <a16:creationId xmlns:a16="http://schemas.microsoft.com/office/drawing/2014/main" id="{0F9CA386-1076-4100-A8AA-228F814C1974}"/>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79878" b="52947"/>
          <a:stretch>
            <a:fillRect/>
          </a:stretch>
        </p:blipFill>
        <p:spPr>
          <a:xfrm>
            <a:off x="378980" y="4943519"/>
            <a:ext cx="1455471" cy="1595791"/>
          </a:xfrm>
          <a:prstGeom prst="rect">
            <a:avLst/>
          </a:prstGeom>
        </p:spPr>
      </p:pic>
    </p:spTree>
    <p:extLst>
      <p:ext uri="{BB962C8B-B14F-4D97-AF65-F5344CB8AC3E}">
        <p14:creationId xmlns:p14="http://schemas.microsoft.com/office/powerpoint/2010/main" val="2999821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15F51-9721-EEC0-58F4-FA8B952855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7381D02-2EBC-06CD-58B1-65EB70778B3F}"/>
              </a:ext>
            </a:extLst>
          </p:cNvPr>
          <p:cNvSpPr>
            <a:spLocks noGrp="1"/>
          </p:cNvSpPr>
          <p:nvPr>
            <p:ph type="title"/>
          </p:nvPr>
        </p:nvSpPr>
        <p:spPr/>
        <p:txBody>
          <a:bodyPr>
            <a:normAutofit/>
          </a:bodyPr>
          <a:lstStyle/>
          <a:p>
            <a:r>
              <a:rPr lang="da-DK" dirty="0"/>
              <a:t>Du skal aftale en tid, før du besøger LFS</a:t>
            </a:r>
          </a:p>
        </p:txBody>
      </p:sp>
      <p:sp>
        <p:nvSpPr>
          <p:cNvPr id="5" name="Pladsholder til indhold 4">
            <a:extLst>
              <a:ext uri="{FF2B5EF4-FFF2-40B4-BE49-F238E27FC236}">
                <a16:creationId xmlns:a16="http://schemas.microsoft.com/office/drawing/2014/main" id="{44307CCC-3108-485D-A3E6-D7A1FC2313CD}"/>
              </a:ext>
            </a:extLst>
          </p:cNvPr>
          <p:cNvSpPr>
            <a:spLocks noGrp="1"/>
          </p:cNvSpPr>
          <p:nvPr>
            <p:ph idx="1"/>
          </p:nvPr>
        </p:nvSpPr>
        <p:spPr/>
        <p:txBody>
          <a:bodyPr>
            <a:normAutofit lnSpcReduction="10000"/>
          </a:bodyPr>
          <a:lstStyle/>
          <a:p>
            <a:r>
              <a:rPr lang="da-DK" dirty="0"/>
              <a:t>Du skal ringe på vores hovednummer og aftale en tid. På den måde kan vi sikre, at du kommer til at tale med en medarbejder, der har forstand på netop dit emne, og at den medarbejder, du møder, har afsat den rette tid til at hjælpe dig. </a:t>
            </a:r>
          </a:p>
          <a:p>
            <a:r>
              <a:rPr lang="da-DK" dirty="0"/>
              <a:t>Er dit problem akut - som fx en bortvisning - kan du naturligvis regne med at få hjælp med det samme. Men du skal stadig ringe først, så vi kan planlægge dit besøg. </a:t>
            </a:r>
          </a:p>
          <a:p>
            <a:r>
              <a:rPr lang="da-DK" dirty="0"/>
              <a:t>Åbningstider for telefon 35 44 45 46</a:t>
            </a:r>
          </a:p>
          <a:p>
            <a:r>
              <a:rPr lang="da-DK" dirty="0"/>
              <a:t>Mandag, tirsdag, onsdag og fredag kl. 10-14 </a:t>
            </a:r>
          </a:p>
          <a:p>
            <a:r>
              <a:rPr lang="da-DK" dirty="0"/>
              <a:t>Torsdag kl. 12-16</a:t>
            </a:r>
          </a:p>
        </p:txBody>
      </p:sp>
      <p:pic>
        <p:nvPicPr>
          <p:cNvPr id="4" name="Billede 3">
            <a:extLst>
              <a:ext uri="{FF2B5EF4-FFF2-40B4-BE49-F238E27FC236}">
                <a16:creationId xmlns:a16="http://schemas.microsoft.com/office/drawing/2014/main" id="{D63B435B-9171-5E11-E26B-68D7DFA4E3B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10246348" y="96547"/>
            <a:ext cx="1741844" cy="1739047"/>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6" name="Tekstfelt 5">
            <a:extLst>
              <a:ext uri="{FF2B5EF4-FFF2-40B4-BE49-F238E27FC236}">
                <a16:creationId xmlns:a16="http://schemas.microsoft.com/office/drawing/2014/main" id="{F5690F70-6C28-4580-54A2-F48694A3F7D1}"/>
              </a:ext>
            </a:extLst>
          </p:cNvPr>
          <p:cNvSpPr txBox="1"/>
          <p:nvPr/>
        </p:nvSpPr>
        <p:spPr>
          <a:xfrm>
            <a:off x="4711678" y="6308209"/>
            <a:ext cx="2471000" cy="369332"/>
          </a:xfrm>
          <a:prstGeom prst="rect">
            <a:avLst/>
          </a:prstGeom>
          <a:noFill/>
        </p:spPr>
        <p:txBody>
          <a:bodyPr wrap="square">
            <a:spAutoFit/>
          </a:bodyPr>
          <a:lstStyle/>
          <a:p>
            <a:r>
              <a:rPr lang="da-DK" dirty="0"/>
              <a:t>FOA-WIFI: Farfartil4</a:t>
            </a:r>
          </a:p>
        </p:txBody>
      </p:sp>
      <p:pic>
        <p:nvPicPr>
          <p:cNvPr id="7" name="Billede 6" descr="1,500+ Telephone Receiver Drawings Stock Illustrations, Royalty-Free Vector  Graphics &amp; Clip Art - iStock">
            <a:extLst>
              <a:ext uri="{FF2B5EF4-FFF2-40B4-BE49-F238E27FC236}">
                <a16:creationId xmlns:a16="http://schemas.microsoft.com/office/drawing/2014/main" id="{01FB7378-0A66-4C20-0475-99D67086B17A}"/>
              </a:ext>
            </a:extLst>
          </p:cNvPr>
          <p:cNvPicPr>
            <a:picLocks noChangeAspect="1"/>
          </p:cNvPicPr>
          <p:nvPr/>
        </p:nvPicPr>
        <p:blipFill>
          <a:blip r:embed="rId4"/>
          <a:stretch>
            <a:fillRect/>
          </a:stretch>
        </p:blipFill>
        <p:spPr>
          <a:xfrm flipH="1">
            <a:off x="9313660" y="4377210"/>
            <a:ext cx="1865376" cy="1865376"/>
          </a:xfrm>
          <a:prstGeom prst="rect">
            <a:avLst/>
          </a:prstGeom>
        </p:spPr>
      </p:pic>
    </p:spTree>
    <p:extLst>
      <p:ext uri="{BB962C8B-B14F-4D97-AF65-F5344CB8AC3E}">
        <p14:creationId xmlns:p14="http://schemas.microsoft.com/office/powerpoint/2010/main" val="7388010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38E08-6B71-AD69-5019-B4FB9A1B5172}"/>
            </a:ext>
          </a:extLst>
        </p:cNvPr>
        <p:cNvGrpSpPr/>
        <p:nvPr/>
      </p:nvGrpSpPr>
      <p:grpSpPr>
        <a:xfrm>
          <a:off x="0" y="0"/>
          <a:ext cx="0" cy="0"/>
          <a:chOff x="0" y="0"/>
          <a:chExt cx="0" cy="0"/>
        </a:xfrm>
      </p:grpSpPr>
      <p:pic>
        <p:nvPicPr>
          <p:cNvPr id="3" name="Billede 2" descr="GRATIS skabelon til timeseddel: Excel, PDF, kan udskrives - EARLY">
            <a:extLst>
              <a:ext uri="{FF2B5EF4-FFF2-40B4-BE49-F238E27FC236}">
                <a16:creationId xmlns:a16="http://schemas.microsoft.com/office/drawing/2014/main" id="{04F10411-4BD3-14E9-BCE6-1EE941FC08B7}"/>
              </a:ext>
            </a:extLst>
          </p:cNvPr>
          <p:cNvPicPr>
            <a:picLocks noChangeAspect="1"/>
          </p:cNvPicPr>
          <p:nvPr/>
        </p:nvPicPr>
        <p:blipFill>
          <a:blip r:embed="rId3"/>
          <a:srcRect t="-708" b="29150"/>
          <a:stretch>
            <a:fillRect/>
          </a:stretch>
        </p:blipFill>
        <p:spPr>
          <a:xfrm>
            <a:off x="8547713" y="4704522"/>
            <a:ext cx="3397270" cy="1973019"/>
          </a:xfrm>
          <a:prstGeom prst="rect">
            <a:avLst/>
          </a:prstGeom>
        </p:spPr>
      </p:pic>
      <p:sp>
        <p:nvSpPr>
          <p:cNvPr id="2" name="Titel 1">
            <a:extLst>
              <a:ext uri="{FF2B5EF4-FFF2-40B4-BE49-F238E27FC236}">
                <a16:creationId xmlns:a16="http://schemas.microsoft.com/office/drawing/2014/main" id="{F17E58FC-9012-9E5D-D6B1-A3DF60B65417}"/>
              </a:ext>
            </a:extLst>
          </p:cNvPr>
          <p:cNvSpPr>
            <a:spLocks noGrp="1"/>
          </p:cNvSpPr>
          <p:nvPr>
            <p:ph type="title"/>
          </p:nvPr>
        </p:nvSpPr>
        <p:spPr/>
        <p:txBody>
          <a:bodyPr>
            <a:normAutofit/>
          </a:bodyPr>
          <a:lstStyle/>
          <a:p>
            <a:r>
              <a:rPr lang="da-DK" dirty="0"/>
              <a:t>Oplæg om ny tidsregistrering til Januar</a:t>
            </a:r>
          </a:p>
        </p:txBody>
      </p:sp>
      <p:sp>
        <p:nvSpPr>
          <p:cNvPr id="5" name="Pladsholder til indhold 4">
            <a:extLst>
              <a:ext uri="{FF2B5EF4-FFF2-40B4-BE49-F238E27FC236}">
                <a16:creationId xmlns:a16="http://schemas.microsoft.com/office/drawing/2014/main" id="{AD833533-FA77-FF90-7783-959F62E93708}"/>
              </a:ext>
            </a:extLst>
          </p:cNvPr>
          <p:cNvSpPr>
            <a:spLocks noGrp="1"/>
          </p:cNvSpPr>
          <p:nvPr>
            <p:ph idx="1"/>
          </p:nvPr>
        </p:nvSpPr>
        <p:spPr/>
        <p:txBody>
          <a:bodyPr>
            <a:normAutofit/>
          </a:bodyPr>
          <a:lstStyle/>
          <a:p>
            <a:r>
              <a:rPr lang="da-DK" dirty="0"/>
              <a:t>Vi har inviteret implementeringsteamet for det nye system til arbejdstidsregistrering for pædagogiske medarbejdere i dagtilbud til TR-møderne i Januar måned</a:t>
            </a:r>
          </a:p>
          <a:p>
            <a:r>
              <a:rPr lang="da-DK" dirty="0"/>
              <a:t>De forventer at implementeringen starter i VVK i slutningen af september, hvorefter de fortsætter i Nord i november, Amager i januar og slutter af i IBØ i starten af marts.</a:t>
            </a:r>
          </a:p>
          <a:p>
            <a:r>
              <a:rPr lang="da-DK" dirty="0"/>
              <a:t>Hvis systemet implementeres hos jer inden møderne, kan I samle spørgsmål mv. i perioden frem til januar.  </a:t>
            </a:r>
          </a:p>
        </p:txBody>
      </p:sp>
      <p:pic>
        <p:nvPicPr>
          <p:cNvPr id="4" name="Billede 3">
            <a:extLst>
              <a:ext uri="{FF2B5EF4-FFF2-40B4-BE49-F238E27FC236}">
                <a16:creationId xmlns:a16="http://schemas.microsoft.com/office/drawing/2014/main" id="{2C34D5B1-8EF1-32F2-617C-7E81F77E1B8A}"/>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246348" y="96547"/>
            <a:ext cx="1741844" cy="1739047"/>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6" name="Tekstfelt 5">
            <a:extLst>
              <a:ext uri="{FF2B5EF4-FFF2-40B4-BE49-F238E27FC236}">
                <a16:creationId xmlns:a16="http://schemas.microsoft.com/office/drawing/2014/main" id="{5E08668F-280B-677F-D1BA-A3E99C20876C}"/>
              </a:ext>
            </a:extLst>
          </p:cNvPr>
          <p:cNvSpPr txBox="1"/>
          <p:nvPr/>
        </p:nvSpPr>
        <p:spPr>
          <a:xfrm>
            <a:off x="4711678" y="6308209"/>
            <a:ext cx="2471000" cy="369332"/>
          </a:xfrm>
          <a:prstGeom prst="rect">
            <a:avLst/>
          </a:prstGeom>
          <a:noFill/>
        </p:spPr>
        <p:txBody>
          <a:bodyPr wrap="square">
            <a:spAutoFit/>
          </a:bodyPr>
          <a:lstStyle/>
          <a:p>
            <a:r>
              <a:rPr lang="da-DK" dirty="0"/>
              <a:t>FOA-WIFI: Farfartil4</a:t>
            </a:r>
          </a:p>
        </p:txBody>
      </p:sp>
    </p:spTree>
    <p:extLst>
      <p:ext uri="{BB962C8B-B14F-4D97-AF65-F5344CB8AC3E}">
        <p14:creationId xmlns:p14="http://schemas.microsoft.com/office/powerpoint/2010/main" val="30627966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78D3C-41AB-6164-DFE7-A64B6B18A3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AE3624-A901-8FCB-D57B-70433D2DBDC2}"/>
              </a:ext>
            </a:extLst>
          </p:cNvPr>
          <p:cNvSpPr>
            <a:spLocks noGrp="1"/>
          </p:cNvSpPr>
          <p:nvPr>
            <p:ph type="title"/>
          </p:nvPr>
        </p:nvSpPr>
        <p:spPr>
          <a:xfrm>
            <a:off x="838200" y="365125"/>
            <a:ext cx="9305925" cy="1325563"/>
          </a:xfrm>
        </p:spPr>
        <p:txBody>
          <a:bodyPr/>
          <a:lstStyle/>
          <a:p>
            <a:r>
              <a:rPr lang="da-DK" dirty="0"/>
              <a:t>Mødeplan for TR-møder i 2027</a:t>
            </a:r>
          </a:p>
        </p:txBody>
      </p:sp>
      <p:sp>
        <p:nvSpPr>
          <p:cNvPr id="3" name="Pladsholder til indhold 2">
            <a:extLst>
              <a:ext uri="{FF2B5EF4-FFF2-40B4-BE49-F238E27FC236}">
                <a16:creationId xmlns:a16="http://schemas.microsoft.com/office/drawing/2014/main" id="{D78EE159-38F4-F18F-4547-D3F821271AFF}"/>
              </a:ext>
            </a:extLst>
          </p:cNvPr>
          <p:cNvSpPr>
            <a:spLocks noGrp="1"/>
          </p:cNvSpPr>
          <p:nvPr>
            <p:ph idx="1"/>
          </p:nvPr>
        </p:nvSpPr>
        <p:spPr>
          <a:xfrm>
            <a:off x="838200" y="1825625"/>
            <a:ext cx="9962072" cy="4351338"/>
          </a:xfrm>
        </p:spPr>
        <p:txBody>
          <a:bodyPr>
            <a:normAutofit lnSpcReduction="10000"/>
          </a:bodyPr>
          <a:lstStyle/>
          <a:p>
            <a:r>
              <a:rPr lang="da-DK" dirty="0"/>
              <a:t>På baggrund af tilbagemeldinger fra ”onsdagsholdet” har vi valgt at opdele områderne igen.</a:t>
            </a:r>
          </a:p>
          <a:p>
            <a:pPr marL="0" indent="0">
              <a:buNone/>
            </a:pPr>
            <a:br>
              <a:rPr lang="da-DK" dirty="0"/>
            </a:br>
            <a:r>
              <a:rPr lang="da-DK" dirty="0"/>
              <a:t>Fordelingen næste år er som følger: </a:t>
            </a:r>
          </a:p>
          <a:p>
            <a:pPr lvl="1"/>
            <a:r>
              <a:rPr lang="da-DK" b="1" dirty="0"/>
              <a:t>Mandage: </a:t>
            </a:r>
            <a:r>
              <a:rPr lang="da-DK" dirty="0"/>
              <a:t>Område Vesterbo, Valby og Kongens Enghave </a:t>
            </a:r>
          </a:p>
          <a:p>
            <a:pPr lvl="1"/>
            <a:r>
              <a:rPr lang="da-DK" b="1" dirty="0"/>
              <a:t>Tirsdage: </a:t>
            </a:r>
            <a:r>
              <a:rPr lang="da-DK" dirty="0"/>
              <a:t>Område Østerbro, Indre by, Special daginstitutioner, legepladser, selvejende institutioner og støttepædagoger </a:t>
            </a:r>
          </a:p>
          <a:p>
            <a:pPr lvl="1"/>
            <a:r>
              <a:rPr lang="da-DK" b="1" dirty="0"/>
              <a:t>Onsdage: </a:t>
            </a:r>
            <a:r>
              <a:rPr lang="da-DK" dirty="0"/>
              <a:t>Område Amager </a:t>
            </a:r>
          </a:p>
          <a:p>
            <a:pPr lvl="1"/>
            <a:r>
              <a:rPr lang="da-DK" b="1" dirty="0"/>
              <a:t>Torsdage: </a:t>
            </a:r>
            <a:r>
              <a:rPr lang="da-DK" dirty="0"/>
              <a:t>Skoler, fritidscentre, KKFO’er, Specialklubber/KKFO’er, </a:t>
            </a:r>
            <a:r>
              <a:rPr lang="da-DK" dirty="0" err="1"/>
              <a:t>UiU</a:t>
            </a:r>
            <a:r>
              <a:rPr lang="da-DK" dirty="0"/>
              <a:t> og inklusionspædagoger </a:t>
            </a:r>
          </a:p>
          <a:p>
            <a:pPr lvl="1"/>
            <a:r>
              <a:rPr lang="da-DK" b="1" dirty="0"/>
              <a:t>Fredage: </a:t>
            </a:r>
            <a:r>
              <a:rPr lang="da-DK" dirty="0"/>
              <a:t>Område Nord; Nørrebro, Bispebjerg, Vanløse, Brønshøj, Husum og Tingbjerg</a:t>
            </a:r>
            <a:endParaRPr lang="da-DK" b="1" dirty="0"/>
          </a:p>
        </p:txBody>
      </p:sp>
      <p:pic>
        <p:nvPicPr>
          <p:cNvPr id="4" name="Billede 3">
            <a:extLst>
              <a:ext uri="{FF2B5EF4-FFF2-40B4-BE49-F238E27FC236}">
                <a16:creationId xmlns:a16="http://schemas.microsoft.com/office/drawing/2014/main" id="{B0592A38-8611-4429-5B4A-D3233925DA42}"/>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r="-8" b="152"/>
          <a:stretch/>
        </p:blipFill>
        <p:spPr>
          <a:xfrm>
            <a:off x="9919983" y="219705"/>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5" name="Pladsholder til sidefod 4">
            <a:extLst>
              <a:ext uri="{FF2B5EF4-FFF2-40B4-BE49-F238E27FC236}">
                <a16:creationId xmlns:a16="http://schemas.microsoft.com/office/drawing/2014/main" id="{15E12F56-9F17-0F79-56E7-94CE81E6F6C3}"/>
              </a:ext>
            </a:extLst>
          </p:cNvPr>
          <p:cNvSpPr>
            <a:spLocks noGrp="1"/>
          </p:cNvSpPr>
          <p:nvPr>
            <p:ph type="ftr" sz="quarter" idx="11"/>
          </p:nvPr>
        </p:nvSpPr>
        <p:spPr/>
        <p:txBody>
          <a:bodyPr/>
          <a:lstStyle/>
          <a:p>
            <a:r>
              <a:rPr lang="da-DK"/>
              <a:t>FOA-WIFI: Farfartil4</a:t>
            </a:r>
          </a:p>
        </p:txBody>
      </p:sp>
    </p:spTree>
    <p:extLst>
      <p:ext uri="{BB962C8B-B14F-4D97-AF65-F5344CB8AC3E}">
        <p14:creationId xmlns:p14="http://schemas.microsoft.com/office/powerpoint/2010/main" val="4146686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87384-EBBC-BC99-244F-E4154423A9E5}"/>
            </a:ext>
          </a:extLst>
        </p:cNvPr>
        <p:cNvGrpSpPr/>
        <p:nvPr/>
      </p:nvGrpSpPr>
      <p:grpSpPr>
        <a:xfrm>
          <a:off x="0" y="0"/>
          <a:ext cx="0" cy="0"/>
          <a:chOff x="0" y="0"/>
          <a:chExt cx="0" cy="0"/>
        </a:xfrm>
      </p:grpSpPr>
      <p:pic>
        <p:nvPicPr>
          <p:cNvPr id="9" name="Billede 8" descr="Aflysning” - Nakskov Roklub">
            <a:extLst>
              <a:ext uri="{FF2B5EF4-FFF2-40B4-BE49-F238E27FC236}">
                <a16:creationId xmlns:a16="http://schemas.microsoft.com/office/drawing/2014/main" id="{4F5A7700-0964-518B-97AC-342FD3CAA5E3}"/>
              </a:ext>
            </a:extLst>
          </p:cNvPr>
          <p:cNvPicPr>
            <a:picLocks noChangeAspect="1"/>
          </p:cNvPicPr>
          <p:nvPr/>
        </p:nvPicPr>
        <p:blipFill>
          <a:blip r:embed="rId3"/>
          <a:stretch>
            <a:fillRect/>
          </a:stretch>
        </p:blipFill>
        <p:spPr>
          <a:xfrm>
            <a:off x="381000" y="2636851"/>
            <a:ext cx="5715000" cy="3810000"/>
          </a:xfrm>
          <a:prstGeom prst="rect">
            <a:avLst/>
          </a:prstGeom>
        </p:spPr>
      </p:pic>
      <p:sp>
        <p:nvSpPr>
          <p:cNvPr id="2" name="Titel 1">
            <a:extLst>
              <a:ext uri="{FF2B5EF4-FFF2-40B4-BE49-F238E27FC236}">
                <a16:creationId xmlns:a16="http://schemas.microsoft.com/office/drawing/2014/main" id="{9E3B2429-3568-6537-B329-A25B41B125DD}"/>
              </a:ext>
            </a:extLst>
          </p:cNvPr>
          <p:cNvSpPr>
            <a:spLocks noGrp="1"/>
          </p:cNvSpPr>
          <p:nvPr>
            <p:ph type="title"/>
          </p:nvPr>
        </p:nvSpPr>
        <p:spPr>
          <a:xfrm>
            <a:off x="6433613" y="2421662"/>
            <a:ext cx="4652962" cy="3250268"/>
          </a:xfrm>
        </p:spPr>
        <p:txBody>
          <a:bodyPr>
            <a:normAutofit/>
          </a:bodyPr>
          <a:lstStyle/>
          <a:p>
            <a:pPr algn="ctr"/>
            <a:r>
              <a:rPr lang="da-DK" dirty="0"/>
              <a:t>Husk at TR-mødet i december er aflyst</a:t>
            </a:r>
            <a:br>
              <a:rPr lang="da-DK" dirty="0"/>
            </a:br>
            <a:r>
              <a:rPr lang="da-DK" dirty="0"/>
              <a:t>da der er heldagsmøde i Januar </a:t>
            </a:r>
          </a:p>
        </p:txBody>
      </p:sp>
      <p:pic>
        <p:nvPicPr>
          <p:cNvPr id="4" name="Billede 3">
            <a:extLst>
              <a:ext uri="{FF2B5EF4-FFF2-40B4-BE49-F238E27FC236}">
                <a16:creationId xmlns:a16="http://schemas.microsoft.com/office/drawing/2014/main" id="{52D4614C-17C3-0009-734A-B6F26B31394C}"/>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r="-8" b="152"/>
          <a:stretch/>
        </p:blipFill>
        <p:spPr>
          <a:xfrm>
            <a:off x="10130295" y="137409"/>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6" name="Pladsholder til sidefod 5">
            <a:extLst>
              <a:ext uri="{FF2B5EF4-FFF2-40B4-BE49-F238E27FC236}">
                <a16:creationId xmlns:a16="http://schemas.microsoft.com/office/drawing/2014/main" id="{0BEFE5A3-7FB1-D74F-BA36-954D500146B3}"/>
              </a:ext>
            </a:extLst>
          </p:cNvPr>
          <p:cNvSpPr>
            <a:spLocks noGrp="1"/>
          </p:cNvSpPr>
          <p:nvPr>
            <p:ph type="ftr" sz="quarter" idx="11"/>
          </p:nvPr>
        </p:nvSpPr>
        <p:spPr/>
        <p:txBody>
          <a:bodyPr/>
          <a:lstStyle/>
          <a:p>
            <a:r>
              <a:rPr lang="da-DK"/>
              <a:t>FOA-WIFI: Farfartil4</a:t>
            </a:r>
          </a:p>
        </p:txBody>
      </p:sp>
    </p:spTree>
    <p:extLst>
      <p:ext uri="{BB962C8B-B14F-4D97-AF65-F5344CB8AC3E}">
        <p14:creationId xmlns:p14="http://schemas.microsoft.com/office/powerpoint/2010/main" val="4255867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34" name="Rectangle 5133">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descr="Herbst Rahmen im Rechteck gestalten auf Weiß isoliert Hintergrund. 47011778  Vektor Kunst bei Vecteezy">
            <a:extLst>
              <a:ext uri="{FF2B5EF4-FFF2-40B4-BE49-F238E27FC236}">
                <a16:creationId xmlns:a16="http://schemas.microsoft.com/office/drawing/2014/main" id="{5206CE13-AE7E-A0FC-CC8C-80437110E2C1}"/>
              </a:ext>
            </a:extLst>
          </p:cNvPr>
          <p:cNvPicPr>
            <a:picLocks noChangeAspect="1"/>
          </p:cNvPicPr>
          <p:nvPr/>
        </p:nvPicPr>
        <p:blipFill>
          <a:blip r:embed="rId3"/>
          <a:stretch>
            <a:fillRect/>
          </a:stretch>
        </p:blipFill>
        <p:spPr>
          <a:xfrm>
            <a:off x="944344" y="0"/>
            <a:ext cx="10298714" cy="6865809"/>
          </a:xfrm>
          <a:prstGeom prst="rect">
            <a:avLst/>
          </a:prstGeom>
        </p:spPr>
      </p:pic>
      <p:sp>
        <p:nvSpPr>
          <p:cNvPr id="2" name="Titel 1">
            <a:extLst>
              <a:ext uri="{FF2B5EF4-FFF2-40B4-BE49-F238E27FC236}">
                <a16:creationId xmlns:a16="http://schemas.microsoft.com/office/drawing/2014/main" id="{7D78AD2D-9C94-0E33-2A20-E7ED500C1C4D}"/>
              </a:ext>
            </a:extLst>
          </p:cNvPr>
          <p:cNvSpPr>
            <a:spLocks noGrp="1"/>
          </p:cNvSpPr>
          <p:nvPr>
            <p:ph type="title"/>
          </p:nvPr>
        </p:nvSpPr>
        <p:spPr>
          <a:xfrm>
            <a:off x="2984141" y="1717326"/>
            <a:ext cx="6219119" cy="3423347"/>
          </a:xfrm>
        </p:spPr>
        <p:txBody>
          <a:bodyPr vert="horz" lIns="91440" tIns="45720" rIns="91440" bIns="45720" rtlCol="0" anchor="ctr">
            <a:normAutofit/>
          </a:bodyPr>
          <a:lstStyle/>
          <a:p>
            <a:pPr algn="ctr"/>
            <a:r>
              <a:rPr lang="en-US" sz="6600" b="1" dirty="0">
                <a:effectLst>
                  <a:outerShdw blurRad="38100" dist="38100" dir="2700000" algn="tl">
                    <a:srgbClr val="000000">
                      <a:alpha val="43137"/>
                    </a:srgbClr>
                  </a:outerShdw>
                </a:effectLst>
              </a:rPr>
              <a:t>FARVEL OG TAK FOR I DAG</a:t>
            </a:r>
          </a:p>
        </p:txBody>
      </p:sp>
    </p:spTree>
    <p:extLst>
      <p:ext uri="{BB962C8B-B14F-4D97-AF65-F5344CB8AC3E}">
        <p14:creationId xmlns:p14="http://schemas.microsoft.com/office/powerpoint/2010/main" val="257467857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1457</TotalTime>
  <Words>2808</Words>
  <Application>Microsoft Office PowerPoint</Application>
  <PresentationFormat>Widescreen</PresentationFormat>
  <Paragraphs>412</Paragraphs>
  <Slides>57</Slides>
  <Notes>57</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57</vt:i4>
      </vt:variant>
    </vt:vector>
  </HeadingPairs>
  <TitlesOfParts>
    <vt:vector size="65" baseType="lpstr">
      <vt:lpstr>Amasis MT Pro Black</vt:lpstr>
      <vt:lpstr>Aptos</vt:lpstr>
      <vt:lpstr>Aptos Display</vt:lpstr>
      <vt:lpstr>Arial</vt:lpstr>
      <vt:lpstr>Calibri</vt:lpstr>
      <vt:lpstr>Calibri Light</vt:lpstr>
      <vt:lpstr>Open Sans</vt:lpstr>
      <vt:lpstr>Office-tema</vt:lpstr>
      <vt:lpstr>PowerPoint-præsentation</vt:lpstr>
      <vt:lpstr>PowerPoint-præsentation</vt:lpstr>
      <vt:lpstr>PowerPoint-præsentation</vt:lpstr>
      <vt:lpstr>Fællestillidsrepræsentanter almen</vt:lpstr>
      <vt:lpstr>PowerPoint-præsentation</vt:lpstr>
      <vt:lpstr>PowerPoint-præsentation</vt:lpstr>
      <vt:lpstr>Lokal løndannelse</vt:lpstr>
      <vt:lpstr>Årlige lønforhandlinger</vt:lpstr>
      <vt:lpstr>OK24 og OK26: …BFL?</vt:lpstr>
      <vt:lpstr>Rammerne for de årlige lønforhandlinger</vt:lpstr>
      <vt:lpstr>Status på forhandlinger i BUF</vt:lpstr>
      <vt:lpstr>PowerPoint-præsentation</vt:lpstr>
      <vt:lpstr>PowerPoint-præsentation</vt:lpstr>
      <vt:lpstr>PowerPoint-præsentation</vt:lpstr>
      <vt:lpstr>Gennemgang af lønoplysningsskema  </vt:lpstr>
      <vt:lpstr>PowerPoint-præsentation</vt:lpstr>
      <vt:lpstr>Gruppearbejde om lønoplysninger  </vt:lpstr>
      <vt:lpstr>Opsamling </vt:lpstr>
      <vt:lpstr>PowerPoint-præsentation</vt:lpstr>
      <vt:lpstr>PowerPoint-præsentation</vt:lpstr>
      <vt:lpstr>Hvor finder I aftaler? </vt:lpstr>
      <vt:lpstr>Hvorfor er det vigtigt?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Derfor er det vigtigt, at I bruger aftalearkivet eller TR-appen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MEDDELELSER</vt:lpstr>
      <vt:lpstr>PowerPoint-præsentation</vt:lpstr>
      <vt:lpstr>PowerPoint-præsentation</vt:lpstr>
      <vt:lpstr>Almenområdets  generalforsamling</vt:lpstr>
      <vt:lpstr>Repræsentantskabet  20-21. November 2026 </vt:lpstr>
      <vt:lpstr>PowerPoint-præsentation</vt:lpstr>
      <vt:lpstr>FTR-Valg</vt:lpstr>
      <vt:lpstr>PowerPoint-præsentation</vt:lpstr>
      <vt:lpstr>På TR-møderne i oktober bliver I undervist i at arbejde i og med FOA-modellen. </vt:lpstr>
      <vt:lpstr>FOAmodellen</vt:lpstr>
      <vt:lpstr>Mail med spørgsmål fra FOA</vt:lpstr>
      <vt:lpstr>Du skal aftale en tid, før du besøger LFS</vt:lpstr>
      <vt:lpstr>Oplæg om ny tidsregistrering til Januar</vt:lpstr>
      <vt:lpstr>Mødeplan for TR-møder i 2027</vt:lpstr>
      <vt:lpstr>Husk at TR-mødet i december er aflyst da der er heldagsmøde i Januar </vt:lpstr>
      <vt:lpstr>FARVEL OG TAK FOR I DAG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Porse</dc:creator>
  <cp:lastModifiedBy>Michala Toftager Bovien</cp:lastModifiedBy>
  <cp:revision>30</cp:revision>
  <cp:lastPrinted>2026-09-08T12:40:24Z</cp:lastPrinted>
  <dcterms:created xsi:type="dcterms:W3CDTF">2026-07-03T07:53:26Z</dcterms:created>
  <dcterms:modified xsi:type="dcterms:W3CDTF">2026-09-08T12:45:47Z</dcterms:modified>
</cp:coreProperties>
</file>